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7104063" cy="10234613"/>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63" autoAdjust="0"/>
    <p:restoredTop sz="94660"/>
  </p:normalViewPr>
  <p:slideViewPr>
    <p:cSldViewPr snapToGrid="0">
      <p:cViewPr>
        <p:scale>
          <a:sx n="33" d="100"/>
          <a:sy n="33" d="100"/>
        </p:scale>
        <p:origin x="-65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ocuments\&#45348;&#51060;&#53944;&#50728;%20&#48155;&#51008;%20&#54028;&#51068;\3-ch%20efficeincy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24926773850151"/>
          <c:y val="9.7024370668569074E-2"/>
          <c:w val="0.79714502783171237"/>
          <c:h val="0.6731030880554425"/>
        </c:manualLayout>
      </c:layout>
      <c:lineChart>
        <c:grouping val="standard"/>
        <c:varyColors val="0"/>
        <c:ser>
          <c:idx val="0"/>
          <c:order val="0"/>
          <c:tx>
            <c:v>with DTC</c:v>
          </c:tx>
          <c:spPr>
            <a:ln>
              <a:solidFill>
                <a:srgbClr val="FF0000"/>
              </a:solidFill>
            </a:ln>
          </c:spPr>
          <c:marker>
            <c:spPr>
              <a:solidFill>
                <a:srgbClr val="FF0000"/>
              </a:solidFill>
              <a:ln>
                <a:solidFill>
                  <a:srgbClr val="FF0000"/>
                </a:solidFill>
              </a:ln>
            </c:spPr>
          </c:marker>
          <c:dLbls>
            <c:dLbl>
              <c:idx val="0"/>
              <c:layout>
                <c:manualLayout>
                  <c:x val="-6.6437278750897291E-2"/>
                  <c:y val="-7.4316924731411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0A-401C-B158-66CB32767890}"/>
                </c:ext>
              </c:extLst>
            </c:dLbl>
            <c:dLbl>
              <c:idx val="1"/>
              <c:delete val="1"/>
              <c:extLst>
                <c:ext xmlns:c15="http://schemas.microsoft.com/office/drawing/2012/chart" uri="{CE6537A1-D6FC-4f65-9D91-7224C49458BB}"/>
                <c:ext xmlns:c16="http://schemas.microsoft.com/office/drawing/2014/chart" uri="{C3380CC4-5D6E-409C-BE32-E72D297353CC}">
                  <c16:uniqueId val="{00000001-060A-401C-B158-66CB32767890}"/>
                </c:ext>
              </c:extLst>
            </c:dLbl>
            <c:dLbl>
              <c:idx val="2"/>
              <c:delete val="1"/>
              <c:extLst>
                <c:ext xmlns:c15="http://schemas.microsoft.com/office/drawing/2012/chart" uri="{CE6537A1-D6FC-4f65-9D91-7224C49458BB}"/>
                <c:ext xmlns:c16="http://schemas.microsoft.com/office/drawing/2014/chart" uri="{C3380CC4-5D6E-409C-BE32-E72D297353CC}">
                  <c16:uniqueId val="{00000002-060A-401C-B158-66CB32767890}"/>
                </c:ext>
              </c:extLst>
            </c:dLbl>
            <c:dLbl>
              <c:idx val="3"/>
              <c:delete val="1"/>
              <c:extLst>
                <c:ext xmlns:c15="http://schemas.microsoft.com/office/drawing/2012/chart" uri="{CE6537A1-D6FC-4f65-9D91-7224C49458BB}"/>
                <c:ext xmlns:c16="http://schemas.microsoft.com/office/drawing/2014/chart" uri="{C3380CC4-5D6E-409C-BE32-E72D297353CC}">
                  <c16:uniqueId val="{00000003-060A-401C-B158-66CB32767890}"/>
                </c:ext>
              </c:extLst>
            </c:dLbl>
            <c:dLbl>
              <c:idx val="4"/>
              <c:delete val="1"/>
              <c:extLst>
                <c:ext xmlns:c15="http://schemas.microsoft.com/office/drawing/2012/chart" uri="{CE6537A1-D6FC-4f65-9D91-7224C49458BB}"/>
                <c:ext xmlns:c16="http://schemas.microsoft.com/office/drawing/2014/chart" uri="{C3380CC4-5D6E-409C-BE32-E72D297353CC}">
                  <c16:uniqueId val="{00000004-060A-401C-B158-66CB32767890}"/>
                </c:ext>
              </c:extLst>
            </c:dLbl>
            <c:dLbl>
              <c:idx val="5"/>
              <c:delete val="1"/>
              <c:extLst>
                <c:ext xmlns:c15="http://schemas.microsoft.com/office/drawing/2012/chart" uri="{CE6537A1-D6FC-4f65-9D91-7224C49458BB}"/>
                <c:ext xmlns:c16="http://schemas.microsoft.com/office/drawing/2014/chart" uri="{C3380CC4-5D6E-409C-BE32-E72D297353CC}">
                  <c16:uniqueId val="{00000005-060A-401C-B158-66CB32767890}"/>
                </c:ext>
              </c:extLst>
            </c:dLbl>
            <c:dLbl>
              <c:idx val="6"/>
              <c:layout>
                <c:manualLayout>
                  <c:x val="-0.13287455750179467"/>
                  <c:y val="-2.4772308243803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0A-401C-B158-66CB32767890}"/>
                </c:ext>
              </c:extLst>
            </c:dLbl>
            <c:dLbl>
              <c:idx val="7"/>
              <c:delete val="1"/>
              <c:extLst>
                <c:ext xmlns:c15="http://schemas.microsoft.com/office/drawing/2012/chart" uri="{CE6537A1-D6FC-4f65-9D91-7224C49458BB}"/>
                <c:ext xmlns:c16="http://schemas.microsoft.com/office/drawing/2014/chart" uri="{C3380CC4-5D6E-409C-BE32-E72D297353CC}">
                  <c16:uniqueId val="{00000007-060A-401C-B158-66CB32767890}"/>
                </c:ext>
              </c:extLst>
            </c:dLbl>
            <c:numFmt formatCode="#,##0.00_);\(#,##0.00\)" sourceLinked="0"/>
            <c:spPr>
              <a:noFill/>
              <a:ln>
                <a:noFill/>
              </a:ln>
              <a:effectLst/>
            </c:spPr>
            <c:txPr>
              <a:bodyPr wrap="square" lIns="38100" tIns="19050" rIns="38100" bIns="19050" anchor="ctr">
                <a:spAutoFit/>
              </a:bodyPr>
              <a:lstStyle/>
              <a:p>
                <a:pPr>
                  <a:defRPr sz="2000" b="1"/>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Sheet4!$N$5:$N$12</c:f>
              <c:numCache>
                <c:formatCode>General</c:formatCode>
                <c:ptCount val="8"/>
                <c:pt idx="0">
                  <c:v>1</c:v>
                </c:pt>
                <c:pt idx="1">
                  <c:v>10</c:v>
                </c:pt>
                <c:pt idx="2">
                  <c:v>20</c:v>
                </c:pt>
                <c:pt idx="3">
                  <c:v>30</c:v>
                </c:pt>
                <c:pt idx="4">
                  <c:v>40</c:v>
                </c:pt>
                <c:pt idx="5">
                  <c:v>50</c:v>
                </c:pt>
                <c:pt idx="6">
                  <c:v>60</c:v>
                </c:pt>
                <c:pt idx="7">
                  <c:v>70</c:v>
                </c:pt>
              </c:numCache>
            </c:numRef>
          </c:cat>
          <c:val>
            <c:numRef>
              <c:f>Sheet4!$F$5:$F$12</c:f>
              <c:numCache>
                <c:formatCode>_-* #,##0.0000000_-;\-* #,##0.0000000_-;_-* "-"_-;_-@_-</c:formatCode>
                <c:ptCount val="8"/>
                <c:pt idx="0">
                  <c:v>39.045321453088398</c:v>
                </c:pt>
                <c:pt idx="1">
                  <c:v>85.305136051064395</c:v>
                </c:pt>
                <c:pt idx="2">
                  <c:v>89.354631217838772</c:v>
                </c:pt>
                <c:pt idx="3">
                  <c:v>93.41306175838551</c:v>
                </c:pt>
                <c:pt idx="4">
                  <c:v>94.581038366172649</c:v>
                </c:pt>
                <c:pt idx="5">
                  <c:v>94.272319608642491</c:v>
                </c:pt>
                <c:pt idx="6">
                  <c:v>96.055251488539</c:v>
                </c:pt>
                <c:pt idx="7">
                  <c:v>95.550268023192217</c:v>
                </c:pt>
              </c:numCache>
            </c:numRef>
          </c:val>
          <c:smooth val="0"/>
          <c:extLst>
            <c:ext xmlns:c16="http://schemas.microsoft.com/office/drawing/2014/chart" uri="{C3380CC4-5D6E-409C-BE32-E72D297353CC}">
              <c16:uniqueId val="{00000008-060A-401C-B158-66CB32767890}"/>
            </c:ext>
          </c:extLst>
        </c:ser>
        <c:ser>
          <c:idx val="2"/>
          <c:order val="2"/>
          <c:tx>
            <c:v>without DTC</c:v>
          </c:tx>
          <c:spPr>
            <a:ln>
              <a:solidFill>
                <a:srgbClr val="0070C0"/>
              </a:solidFill>
            </a:ln>
          </c:spPr>
          <c:marker>
            <c:spPr>
              <a:solidFill>
                <a:srgbClr val="0070C0"/>
              </a:solidFill>
              <a:ln>
                <a:solidFill>
                  <a:srgbClr val="0070C0"/>
                </a:solidFill>
              </a:ln>
            </c:spPr>
          </c:marker>
          <c:dLbls>
            <c:dLbl>
              <c:idx val="0"/>
              <c:layout>
                <c:manualLayout>
                  <c:x val="-4.3328660054933275E-3"/>
                  <c:y val="3.5782223018827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0A-401C-B158-66CB32767890}"/>
                </c:ext>
              </c:extLst>
            </c:dLbl>
            <c:dLbl>
              <c:idx val="1"/>
              <c:delete val="1"/>
              <c:extLst>
                <c:ext xmlns:c15="http://schemas.microsoft.com/office/drawing/2012/chart" uri="{CE6537A1-D6FC-4f65-9D91-7224C49458BB}"/>
                <c:ext xmlns:c16="http://schemas.microsoft.com/office/drawing/2014/chart" uri="{C3380CC4-5D6E-409C-BE32-E72D297353CC}">
                  <c16:uniqueId val="{0000000A-060A-401C-B158-66CB32767890}"/>
                </c:ext>
              </c:extLst>
            </c:dLbl>
            <c:dLbl>
              <c:idx val="2"/>
              <c:delete val="1"/>
              <c:extLst>
                <c:ext xmlns:c15="http://schemas.microsoft.com/office/drawing/2012/chart" uri="{CE6537A1-D6FC-4f65-9D91-7224C49458BB}"/>
                <c:ext xmlns:c16="http://schemas.microsoft.com/office/drawing/2014/chart" uri="{C3380CC4-5D6E-409C-BE32-E72D297353CC}">
                  <c16:uniqueId val="{0000000B-060A-401C-B158-66CB32767890}"/>
                </c:ext>
              </c:extLst>
            </c:dLbl>
            <c:dLbl>
              <c:idx val="3"/>
              <c:delete val="1"/>
              <c:extLst>
                <c:ext xmlns:c15="http://schemas.microsoft.com/office/drawing/2012/chart" uri="{CE6537A1-D6FC-4f65-9D91-7224C49458BB}"/>
                <c:ext xmlns:c16="http://schemas.microsoft.com/office/drawing/2014/chart" uri="{C3380CC4-5D6E-409C-BE32-E72D297353CC}">
                  <c16:uniqueId val="{0000000C-060A-401C-B158-66CB32767890}"/>
                </c:ext>
              </c:extLst>
            </c:dLbl>
            <c:dLbl>
              <c:idx val="4"/>
              <c:delete val="1"/>
              <c:extLst>
                <c:ext xmlns:c15="http://schemas.microsoft.com/office/drawing/2012/chart" uri="{CE6537A1-D6FC-4f65-9D91-7224C49458BB}"/>
                <c:ext xmlns:c16="http://schemas.microsoft.com/office/drawing/2014/chart" uri="{C3380CC4-5D6E-409C-BE32-E72D297353CC}">
                  <c16:uniqueId val="{0000000D-060A-401C-B158-66CB32767890}"/>
                </c:ext>
              </c:extLst>
            </c:dLbl>
            <c:dLbl>
              <c:idx val="5"/>
              <c:delete val="1"/>
              <c:extLst>
                <c:ext xmlns:c15="http://schemas.microsoft.com/office/drawing/2012/chart" uri="{CE6537A1-D6FC-4f65-9D91-7224C49458BB}"/>
                <c:ext xmlns:c16="http://schemas.microsoft.com/office/drawing/2014/chart" uri="{C3380CC4-5D6E-409C-BE32-E72D297353CC}">
                  <c16:uniqueId val="{0000000E-060A-401C-B158-66CB32767890}"/>
                </c:ext>
              </c:extLst>
            </c:dLbl>
            <c:dLbl>
              <c:idx val="6"/>
              <c:layout>
                <c:manualLayout>
                  <c:x val="-5.9215835408408551E-2"/>
                  <c:y val="8.5326839506435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60A-401C-B158-66CB32767890}"/>
                </c:ext>
              </c:extLst>
            </c:dLbl>
            <c:dLbl>
              <c:idx val="7"/>
              <c:delete val="1"/>
              <c:extLst>
                <c:ext xmlns:c15="http://schemas.microsoft.com/office/drawing/2012/chart" uri="{CE6537A1-D6FC-4f65-9D91-7224C49458BB}"/>
                <c:ext xmlns:c16="http://schemas.microsoft.com/office/drawing/2014/chart" uri="{C3380CC4-5D6E-409C-BE32-E72D297353CC}">
                  <c16:uniqueId val="{00000010-060A-401C-B158-66CB32767890}"/>
                </c:ext>
              </c:extLst>
            </c:dLbl>
            <c:numFmt formatCode="#,##0.00_);\(#,##0.00\)" sourceLinked="0"/>
            <c:spPr>
              <a:noFill/>
              <a:ln>
                <a:noFill/>
              </a:ln>
              <a:effectLst/>
            </c:spPr>
            <c:txPr>
              <a:bodyPr wrap="square" lIns="38100" tIns="19050" rIns="38100" bIns="19050" anchor="ctr">
                <a:spAutoFit/>
              </a:bodyPr>
              <a:lstStyle/>
              <a:p>
                <a:pPr>
                  <a:defRPr sz="2000" b="1"/>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Sheet4!$N$5:$N$12</c:f>
              <c:numCache>
                <c:formatCode>General</c:formatCode>
                <c:ptCount val="8"/>
                <c:pt idx="0">
                  <c:v>1</c:v>
                </c:pt>
                <c:pt idx="1">
                  <c:v>10</c:v>
                </c:pt>
                <c:pt idx="2">
                  <c:v>20</c:v>
                </c:pt>
                <c:pt idx="3">
                  <c:v>30</c:v>
                </c:pt>
                <c:pt idx="4">
                  <c:v>40</c:v>
                </c:pt>
                <c:pt idx="5">
                  <c:v>50</c:v>
                </c:pt>
                <c:pt idx="6">
                  <c:v>60</c:v>
                </c:pt>
                <c:pt idx="7">
                  <c:v>70</c:v>
                </c:pt>
              </c:numCache>
            </c:numRef>
          </c:cat>
          <c:val>
            <c:numRef>
              <c:f>Sheet4!$R$5:$R$12</c:f>
              <c:numCache>
                <c:formatCode>_-* #,##0.0000000_-;\-* #,##0.0000000_-;_-* "-"_-;_-@_-</c:formatCode>
                <c:ptCount val="8"/>
                <c:pt idx="0">
                  <c:v>38.628633271490415</c:v>
                </c:pt>
                <c:pt idx="1">
                  <c:v>84.879059654844397</c:v>
                </c:pt>
                <c:pt idx="2">
                  <c:v>88.512717926596906</c:v>
                </c:pt>
                <c:pt idx="3">
                  <c:v>92.219392462997831</c:v>
                </c:pt>
                <c:pt idx="4">
                  <c:v>93.746628957896561</c:v>
                </c:pt>
                <c:pt idx="5">
                  <c:v>92.921110962348067</c:v>
                </c:pt>
                <c:pt idx="6">
                  <c:v>93.799861092861306</c:v>
                </c:pt>
                <c:pt idx="7">
                  <c:v>94.724727164405436</c:v>
                </c:pt>
              </c:numCache>
            </c:numRef>
          </c:val>
          <c:smooth val="0"/>
          <c:extLst>
            <c:ext xmlns:c16="http://schemas.microsoft.com/office/drawing/2014/chart" uri="{C3380CC4-5D6E-409C-BE32-E72D297353CC}">
              <c16:uniqueId val="{00000011-060A-401C-B158-66CB32767890}"/>
            </c:ext>
          </c:extLst>
        </c:ser>
        <c:dLbls>
          <c:showLegendKey val="0"/>
          <c:showVal val="0"/>
          <c:showCatName val="0"/>
          <c:showSerName val="0"/>
          <c:showPercent val="0"/>
          <c:showBubbleSize val="0"/>
        </c:dLbls>
        <c:marker val="1"/>
        <c:smooth val="0"/>
        <c:axId val="140751360"/>
        <c:axId val="186961856"/>
        <c:extLst>
          <c:ext xmlns:c15="http://schemas.microsoft.com/office/drawing/2012/chart" uri="{02D57815-91ED-43cb-92C2-25804820EDAC}">
            <c15:filteredLineSeries>
              <c15:ser>
                <c:idx val="1"/>
                <c:order val="1"/>
                <c:tx>
                  <c:v>PWM</c:v>
                </c:tx>
                <c:cat>
                  <c:numRef>
                    <c:extLst>
                      <c:ext uri="{02D57815-91ED-43cb-92C2-25804820EDAC}">
                        <c15:formulaRef>
                          <c15:sqref>Sheet4!$N$5:$N$12</c15:sqref>
                        </c15:formulaRef>
                      </c:ext>
                    </c:extLst>
                    <c:numCache>
                      <c:formatCode>General</c:formatCode>
                      <c:ptCount val="8"/>
                      <c:pt idx="0">
                        <c:v>1</c:v>
                      </c:pt>
                      <c:pt idx="1">
                        <c:v>10</c:v>
                      </c:pt>
                      <c:pt idx="2">
                        <c:v>20</c:v>
                      </c:pt>
                      <c:pt idx="3">
                        <c:v>30</c:v>
                      </c:pt>
                      <c:pt idx="4">
                        <c:v>40</c:v>
                      </c:pt>
                      <c:pt idx="5">
                        <c:v>50</c:v>
                      </c:pt>
                      <c:pt idx="6">
                        <c:v>60</c:v>
                      </c:pt>
                      <c:pt idx="7">
                        <c:v>70</c:v>
                      </c:pt>
                    </c:numCache>
                  </c:numRef>
                </c:cat>
                <c:val>
                  <c:numRef>
                    <c:extLst>
                      <c:ext uri="{02D57815-91ED-43cb-92C2-25804820EDAC}">
                        <c15:formulaRef>
                          <c15:sqref>Sheet4!$L$5:$L$12</c15:sqref>
                        </c15:formulaRef>
                      </c:ext>
                    </c:extLst>
                    <c:numCache>
                      <c:formatCode>_-* #,##0.0000000_-;\-* #,##0.0000000_-;_-* "-"_-;_-@_-</c:formatCode>
                      <c:ptCount val="8"/>
                      <c:pt idx="0">
                        <c:v>31.414664782540431</c:v>
                      </c:pt>
                      <c:pt idx="1">
                        <c:v>83.851878244935406</c:v>
                      </c:pt>
                      <c:pt idx="2">
                        <c:v>87.462383651760092</c:v>
                      </c:pt>
                      <c:pt idx="3">
                        <c:v>92.032107220442569</c:v>
                      </c:pt>
                      <c:pt idx="4">
                        <c:v>93.519324146060796</c:v>
                      </c:pt>
                      <c:pt idx="5">
                        <c:v>92.921110962348067</c:v>
                      </c:pt>
                      <c:pt idx="6">
                        <c:v>93.799861092861306</c:v>
                      </c:pt>
                      <c:pt idx="7">
                        <c:v>94.724727164405436</c:v>
                      </c:pt>
                    </c:numCache>
                  </c:numRef>
                </c:val>
                <c:smooth val="0"/>
                <c:extLst>
                  <c:ext xmlns:c16="http://schemas.microsoft.com/office/drawing/2014/chart" uri="{C3380CC4-5D6E-409C-BE32-E72D297353CC}">
                    <c16:uniqueId val="{00000012-060A-401C-B158-66CB32767890}"/>
                  </c:ext>
                </c:extLst>
              </c15:ser>
            </c15:filteredLineSeries>
          </c:ext>
        </c:extLst>
      </c:lineChart>
      <c:catAx>
        <c:axId val="140751360"/>
        <c:scaling>
          <c:orientation val="minMax"/>
        </c:scaling>
        <c:delete val="0"/>
        <c:axPos val="b"/>
        <c:title>
          <c:tx>
            <c:rich>
              <a:bodyPr/>
              <a:lstStyle/>
              <a:p>
                <a:pPr>
                  <a:defRPr/>
                </a:pPr>
                <a:r>
                  <a:rPr lang="en-US" altLang="en-US"/>
                  <a:t>    </a:t>
                </a:r>
              </a:p>
            </c:rich>
          </c:tx>
          <c:overlay val="0"/>
        </c:title>
        <c:numFmt formatCode="General" sourceLinked="1"/>
        <c:majorTickMark val="out"/>
        <c:minorTickMark val="none"/>
        <c:tickLblPos val="nextTo"/>
        <c:txPr>
          <a:bodyPr/>
          <a:lstStyle/>
          <a:p>
            <a:pPr>
              <a:defRPr sz="1800" b="1" i="0"/>
            </a:pPr>
            <a:endParaRPr lang="ko-KR"/>
          </a:p>
        </c:txPr>
        <c:crossAx val="186961856"/>
        <c:crosses val="autoZero"/>
        <c:auto val="1"/>
        <c:lblAlgn val="ctr"/>
        <c:lblOffset val="100"/>
        <c:noMultiLvlLbl val="0"/>
      </c:catAx>
      <c:valAx>
        <c:axId val="186961856"/>
        <c:scaling>
          <c:orientation val="minMax"/>
          <c:max val="100"/>
          <c:min val="30"/>
        </c:scaling>
        <c:delete val="0"/>
        <c:axPos val="l"/>
        <c:majorGridlines/>
        <c:title>
          <c:tx>
            <c:rich>
              <a:bodyPr rot="-5400000" vert="horz"/>
              <a:lstStyle/>
              <a:p>
                <a:pPr>
                  <a:defRPr sz="1600"/>
                </a:pPr>
                <a:r>
                  <a:rPr lang="en-US" altLang="en-US" sz="1600"/>
                  <a:t>Efficiency[%]</a:t>
                </a:r>
              </a:p>
            </c:rich>
          </c:tx>
          <c:overlay val="0"/>
        </c:title>
        <c:numFmt formatCode="General" sourceLinked="0"/>
        <c:majorTickMark val="out"/>
        <c:minorTickMark val="none"/>
        <c:tickLblPos val="nextTo"/>
        <c:txPr>
          <a:bodyPr/>
          <a:lstStyle/>
          <a:p>
            <a:pPr>
              <a:defRPr sz="1800" b="1"/>
            </a:pPr>
            <a:endParaRPr lang="ko-KR"/>
          </a:p>
        </c:txPr>
        <c:crossAx val="140751360"/>
        <c:crosses val="autoZero"/>
        <c:crossBetween val="between"/>
      </c:valAx>
    </c:plotArea>
    <c:legend>
      <c:legendPos val="r"/>
      <c:layout>
        <c:manualLayout>
          <c:xMode val="edge"/>
          <c:yMode val="edge"/>
          <c:x val="0.59028666355400206"/>
          <c:y val="0.51116171524663689"/>
          <c:w val="0.37548927662139892"/>
          <c:h val="0.26585813289849164"/>
        </c:manualLayout>
      </c:layout>
      <c:overlay val="0"/>
      <c:txPr>
        <a:bodyPr/>
        <a:lstStyle/>
        <a:p>
          <a:pPr>
            <a:defRPr sz="2000" b="1"/>
          </a:pPr>
          <a:endParaRPr lang="ko-KR"/>
        </a:p>
      </c:txPr>
    </c:legend>
    <c:plotVisOnly val="1"/>
    <c:dispBlanksAs val="gap"/>
    <c:showDLblsOverMax val="0"/>
  </c:chart>
  <c:spPr>
    <a:solidFill>
      <a:sysClr val="window" lastClr="FFFFFF"/>
    </a:solidFill>
    <a:ln>
      <a:solidFill>
        <a:schemeClr val="bg1"/>
      </a:solidFill>
    </a:ln>
  </c:sp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45.png"/></Relationships>
</file>

<file path=ppt/drawings/drawing1.xml><?xml version="1.0" encoding="utf-8"?>
<c:userShapes xmlns:c="http://schemas.openxmlformats.org/drawingml/2006/chart">
  <cdr:relSizeAnchor xmlns:cdr="http://schemas.openxmlformats.org/drawingml/2006/chartDrawing">
    <cdr:from>
      <cdr:x>0.44283</cdr:x>
      <cdr:y>0.89145</cdr:y>
    </cdr:from>
    <cdr:to>
      <cdr:x>0.64489</cdr:x>
      <cdr:y>1</cdr:y>
    </cdr:to>
    <cdr:pic>
      <cdr:nvPicPr>
        <cdr:cNvPr id="2" name="chart">
          <a:extLst xmlns:a="http://schemas.openxmlformats.org/drawingml/2006/main">
            <a:ext uri="{FF2B5EF4-FFF2-40B4-BE49-F238E27FC236}">
              <a16:creationId xmlns:a16="http://schemas.microsoft.com/office/drawing/2014/main" id="{2FC3C929-034F-4FB2-A014-34DF205EA10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478271" y="2798995"/>
          <a:ext cx="1130864" cy="340845"/>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2020-05-06</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2020-05-06</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39" Type="http://schemas.openxmlformats.org/officeDocument/2006/relationships/image" Target="../media/image32.png"/><Relationship Id="rId34" Type="http://schemas.openxmlformats.org/officeDocument/2006/relationships/image" Target="../media/image27.png"/><Relationship Id="rId42" Type="http://schemas.openxmlformats.org/officeDocument/2006/relationships/image" Target="../media/image35.png"/><Relationship Id="rId47" Type="http://schemas.openxmlformats.org/officeDocument/2006/relationships/image" Target="../media/image40.png"/><Relationship Id="rId50" Type="http://schemas.openxmlformats.org/officeDocument/2006/relationships/image" Target="../media/image43.png"/><Relationship Id="rId55" Type="http://schemas.openxmlformats.org/officeDocument/2006/relationships/image" Target="../media/image15.png"/><Relationship Id="rId63" Type="http://schemas.openxmlformats.org/officeDocument/2006/relationships/image" Target="../media/image16.emf"/><Relationship Id="rId68" Type="http://schemas.openxmlformats.org/officeDocument/2006/relationships/image" Target="../media/image21.emf"/><Relationship Id="rId7" Type="http://schemas.openxmlformats.org/officeDocument/2006/relationships/image" Target="../media/image7.png"/><Relationship Id="rId71" Type="http://schemas.openxmlformats.org/officeDocument/2006/relationships/chart" Target="../charts/chart1.xml"/><Relationship Id="rId2" Type="http://schemas.openxmlformats.org/officeDocument/2006/relationships/image" Target="../media/image2.png"/><Relationship Id="rId29" Type="http://schemas.openxmlformats.org/officeDocument/2006/relationships/image" Target="../media/image22.png"/><Relationship Id="rId32" Type="http://schemas.openxmlformats.org/officeDocument/2006/relationships/image" Target="../media/image25.png"/><Relationship Id="rId37" Type="http://schemas.openxmlformats.org/officeDocument/2006/relationships/image" Target="../media/image30.png"/><Relationship Id="rId40" Type="http://schemas.openxmlformats.org/officeDocument/2006/relationships/image" Target="../media/image33.png"/><Relationship Id="rId45" Type="http://schemas.openxmlformats.org/officeDocument/2006/relationships/image" Target="../media/image38.png"/><Relationship Id="rId53" Type="http://schemas.openxmlformats.org/officeDocument/2006/relationships/image" Target="../media/image11.png"/><Relationship Id="rId58" Type="http://schemas.openxmlformats.org/officeDocument/2006/relationships/image" Target="../media/image51.png"/><Relationship Id="rId66" Type="http://schemas.openxmlformats.org/officeDocument/2006/relationships/image" Target="../media/image19.emf"/><Relationship Id="rId5" Type="http://schemas.openxmlformats.org/officeDocument/2006/relationships/image" Target="../media/image5.png"/><Relationship Id="rId61" Type="http://schemas.openxmlformats.org/officeDocument/2006/relationships/image" Target="../media/image54.png"/><Relationship Id="rId31" Type="http://schemas.openxmlformats.org/officeDocument/2006/relationships/image" Target="../media/image24.png"/><Relationship Id="rId44" Type="http://schemas.openxmlformats.org/officeDocument/2006/relationships/image" Target="../media/image37.png"/><Relationship Id="rId52" Type="http://schemas.openxmlformats.org/officeDocument/2006/relationships/image" Target="../media/image10.png"/><Relationship Id="rId60" Type="http://schemas.openxmlformats.org/officeDocument/2006/relationships/image" Target="../media/image53.png"/><Relationship Id="rId65" Type="http://schemas.openxmlformats.org/officeDocument/2006/relationships/image" Target="../media/image18.emf"/><Relationship Id="rId73"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image" Target="../media/image9.png"/><Relationship Id="rId27" Type="http://schemas.openxmlformats.org/officeDocument/2006/relationships/image" Target="../media/image13.png"/><Relationship Id="rId30" Type="http://schemas.openxmlformats.org/officeDocument/2006/relationships/image" Target="../media/image23.png"/><Relationship Id="rId35" Type="http://schemas.openxmlformats.org/officeDocument/2006/relationships/image" Target="../media/image28.png"/><Relationship Id="rId43" Type="http://schemas.openxmlformats.org/officeDocument/2006/relationships/image" Target="../media/image36.png"/><Relationship Id="rId48" Type="http://schemas.openxmlformats.org/officeDocument/2006/relationships/image" Target="../media/image41.png"/><Relationship Id="rId64" Type="http://schemas.openxmlformats.org/officeDocument/2006/relationships/image" Target="../media/image17.png"/><Relationship Id="rId69" Type="http://schemas.openxmlformats.org/officeDocument/2006/relationships/image" Target="../media/image22.emf"/><Relationship Id="rId8" Type="http://schemas.openxmlformats.org/officeDocument/2006/relationships/image" Target="../media/image8.png"/><Relationship Id="rId51" Type="http://schemas.openxmlformats.org/officeDocument/2006/relationships/image" Target="../media/image44.png"/><Relationship Id="rId72" Type="http://schemas.openxmlformats.org/officeDocument/2006/relationships/image" Target="../media/image46.emf"/><Relationship Id="rId3" Type="http://schemas.openxmlformats.org/officeDocument/2006/relationships/image" Target="../media/image3.png"/><Relationship Id="rId33" Type="http://schemas.openxmlformats.org/officeDocument/2006/relationships/image" Target="../media/image26.png"/><Relationship Id="rId38" Type="http://schemas.openxmlformats.org/officeDocument/2006/relationships/image" Target="../media/image31.png"/><Relationship Id="rId46" Type="http://schemas.openxmlformats.org/officeDocument/2006/relationships/image" Target="../media/image39.png"/><Relationship Id="rId59" Type="http://schemas.openxmlformats.org/officeDocument/2006/relationships/image" Target="../media/image52.png"/><Relationship Id="rId67" Type="http://schemas.openxmlformats.org/officeDocument/2006/relationships/image" Target="../media/image20.png"/><Relationship Id="rId41" Type="http://schemas.openxmlformats.org/officeDocument/2006/relationships/image" Target="../media/image34.png"/><Relationship Id="rId54" Type="http://schemas.openxmlformats.org/officeDocument/2006/relationships/image" Target="../media/image14.png"/><Relationship Id="rId62" Type="http://schemas.openxmlformats.org/officeDocument/2006/relationships/image" Target="../media/image55.png"/><Relationship Id="rId70"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6.png"/><Relationship Id="rId28" Type="http://schemas.openxmlformats.org/officeDocument/2006/relationships/image" Target="../media/image21.png"/><Relationship Id="rId36" Type="http://schemas.openxmlformats.org/officeDocument/2006/relationships/image" Target="../media/image29.png"/><Relationship Id="rId49" Type="http://schemas.openxmlformats.org/officeDocument/2006/relationships/image" Target="../media/image19.png"/><Relationship Id="rId57"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17">
            <a:extLst>
              <a:ext uri="{FF2B5EF4-FFF2-40B4-BE49-F238E27FC236}">
                <a16:creationId xmlns:a16="http://schemas.microsoft.com/office/drawing/2014/main" id="{44226AAC-1CF7-4774-931A-9BC72C1D7CA5}"/>
              </a:ext>
            </a:extLst>
          </p:cNvPr>
          <p:cNvSpPr/>
          <p:nvPr/>
        </p:nvSpPr>
        <p:spPr>
          <a:xfrm>
            <a:off x="367114" y="8726237"/>
            <a:ext cx="29482927" cy="31894225"/>
          </a:xfrm>
          <a:prstGeom prst="roundRect">
            <a:avLst>
              <a:gd name="adj" fmla="val 1846"/>
            </a:avLst>
          </a:prstGeom>
          <a:solidFill>
            <a:schemeClr val="accent6">
              <a:lumMod val="40000"/>
              <a:lumOff val="60000"/>
              <a:alpha val="50000"/>
            </a:schemeClr>
          </a:solidFill>
          <a:ln>
            <a:solidFill>
              <a:schemeClr val="accent6">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ko-KR" sz="6000" dirty="0">
              <a:latin typeface="Arial Black" panose="020B0A04020102020204" pitchFamily="34" charset="0"/>
            </a:endParaRPr>
          </a:p>
        </p:txBody>
      </p:sp>
      <p:sp>
        <p:nvSpPr>
          <p:cNvPr id="10" name="모서리가 둥근 직사각형 17">
            <a:extLst>
              <a:ext uri="{FF2B5EF4-FFF2-40B4-BE49-F238E27FC236}">
                <a16:creationId xmlns:a16="http://schemas.microsoft.com/office/drawing/2014/main" id="{CC2AAD7B-77B8-4ABD-B4E4-5AF8BD0C3EAC}"/>
              </a:ext>
            </a:extLst>
          </p:cNvPr>
          <p:cNvSpPr/>
          <p:nvPr/>
        </p:nvSpPr>
        <p:spPr>
          <a:xfrm>
            <a:off x="743180" y="4226041"/>
            <a:ext cx="28788852" cy="268550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6000" dirty="0">
                <a:latin typeface="Arial Black" panose="020B0A04020102020204" pitchFamily="34" charset="0"/>
              </a:rPr>
              <a:t>2-Channel DC-DC Converter with</a:t>
            </a:r>
            <a:r>
              <a:rPr lang="ko-KR" altLang="en-US" sz="6000" dirty="0">
                <a:latin typeface="Arial Black" panose="020B0A04020102020204" pitchFamily="34" charset="0"/>
              </a:rPr>
              <a:t> </a:t>
            </a:r>
            <a:r>
              <a:rPr lang="en-US" altLang="ko-KR" sz="6000" dirty="0">
                <a:latin typeface="Arial Black" panose="020B0A04020102020204" pitchFamily="34" charset="0"/>
              </a:rPr>
              <a:t>Dead</a:t>
            </a:r>
            <a:r>
              <a:rPr lang="ko-KR" altLang="en-US" sz="6000" dirty="0">
                <a:latin typeface="Arial Black" panose="020B0A04020102020204" pitchFamily="34" charset="0"/>
              </a:rPr>
              <a:t> </a:t>
            </a:r>
            <a:r>
              <a:rPr lang="en-US" altLang="ko-KR" sz="6000" dirty="0">
                <a:latin typeface="Arial Black" panose="020B0A04020102020204" pitchFamily="34" charset="0"/>
              </a:rPr>
              <a:t>Time</a:t>
            </a:r>
            <a:r>
              <a:rPr lang="ko-KR" altLang="en-US" sz="6000" dirty="0">
                <a:latin typeface="Arial Black" panose="020B0A04020102020204" pitchFamily="34" charset="0"/>
              </a:rPr>
              <a:t> </a:t>
            </a:r>
            <a:r>
              <a:rPr lang="en-US" altLang="ko-KR" sz="6000" dirty="0">
                <a:latin typeface="Arial Black" panose="020B0A04020102020204" pitchFamily="34" charset="0"/>
              </a:rPr>
              <a:t>Controller </a:t>
            </a:r>
          </a:p>
          <a:p>
            <a:pPr algn="ctr"/>
            <a:r>
              <a:rPr lang="en-US" altLang="ko-KR" sz="6000" dirty="0">
                <a:latin typeface="Arial Black" panose="020B0A04020102020204" pitchFamily="34" charset="0"/>
              </a:rPr>
              <a:t>for Wearable AMOLED Displays</a:t>
            </a:r>
            <a:endParaRPr lang="ko-KR" altLang="ko-KR" sz="6000" dirty="0">
              <a:latin typeface="Arial Black" panose="020B0A04020102020204" pitchFamily="34" charset="0"/>
            </a:endParaRPr>
          </a:p>
        </p:txBody>
      </p:sp>
      <p:sp>
        <p:nvSpPr>
          <p:cNvPr id="12" name="모서리가 둥근 직사각형 18">
            <a:extLst>
              <a:ext uri="{FF2B5EF4-FFF2-40B4-BE49-F238E27FC236}">
                <a16:creationId xmlns:a16="http://schemas.microsoft.com/office/drawing/2014/main" id="{A9EB320F-F43B-46E1-9A93-FA4F66D2022C}"/>
              </a:ext>
            </a:extLst>
          </p:cNvPr>
          <p:cNvSpPr/>
          <p:nvPr/>
        </p:nvSpPr>
        <p:spPr>
          <a:xfrm>
            <a:off x="694014" y="9143563"/>
            <a:ext cx="13981471" cy="16891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07781" latinLnBrk="1">
              <a:defRPr/>
            </a:pPr>
            <a:r>
              <a:rPr lang="en-US" altLang="ko-KR" sz="5400" kern="0" dirty="0">
                <a:ln w="28575">
                  <a:noFill/>
                  <a:prstDash val="dash"/>
                </a:ln>
                <a:solidFill>
                  <a:schemeClr val="bg1"/>
                </a:solidFill>
                <a:latin typeface="Arial Black" panose="020B0A04020102020204" pitchFamily="34" charset="0"/>
                <a:ea typeface="맑은 고딕" panose="020B0503020000020004" pitchFamily="50" charset="-127"/>
              </a:rPr>
              <a:t>1. Introduction</a:t>
            </a:r>
            <a:endParaRPr lang="ko-KR" altLang="en-US" sz="5400" kern="0" dirty="0">
              <a:ln w="28575">
                <a:noFill/>
                <a:prstDash val="dash"/>
              </a:ln>
              <a:solidFill>
                <a:schemeClr val="bg1"/>
              </a:solidFill>
              <a:latin typeface="Arial Black" panose="020B0A04020102020204" pitchFamily="34" charset="0"/>
              <a:ea typeface="맑은 고딕" panose="020B0503020000020004" pitchFamily="50" charset="-127"/>
            </a:endParaRPr>
          </a:p>
        </p:txBody>
      </p:sp>
      <p:sp>
        <p:nvSpPr>
          <p:cNvPr id="13" name="TextBox 12">
            <a:extLst>
              <a:ext uri="{FF2B5EF4-FFF2-40B4-BE49-F238E27FC236}">
                <a16:creationId xmlns:a16="http://schemas.microsoft.com/office/drawing/2014/main" id="{0AB6FEE3-315B-4F75-B328-E95A455DD9C3}"/>
              </a:ext>
            </a:extLst>
          </p:cNvPr>
          <p:cNvSpPr txBox="1"/>
          <p:nvPr/>
        </p:nvSpPr>
        <p:spPr>
          <a:xfrm>
            <a:off x="890828" y="10921601"/>
            <a:ext cx="14101582" cy="5416868"/>
          </a:xfrm>
          <a:prstGeom prst="rect">
            <a:avLst/>
          </a:prstGeom>
          <a:noFill/>
        </p:spPr>
        <p:txBody>
          <a:bodyPr wrap="square" rtlCol="0">
            <a:spAutoFit/>
          </a:bodyPr>
          <a:lstStyle/>
          <a:p>
            <a:pPr marL="285754" indent="-285754">
              <a:lnSpc>
                <a:spcPct val="150000"/>
              </a:lnSpc>
              <a:buFont typeface="Arial" panose="020B0604020202020204" pitchFamily="34" charset="0"/>
              <a:buChar char="•"/>
            </a:pPr>
            <a:r>
              <a:rPr lang="en-US" altLang="ko-KR" sz="3600" kern="0" dirty="0">
                <a:ln w="28575">
                  <a:noFill/>
                  <a:prstDash val="dash"/>
                </a:ln>
                <a:solidFill>
                  <a:prstClr val="black"/>
                </a:solidFill>
                <a:cs typeface="Arial" panose="020B0604020202020204" pitchFamily="34" charset="0"/>
              </a:rPr>
              <a:t>Adopting AMOLED display in wearable device is rapidly increasing.</a:t>
            </a:r>
          </a:p>
          <a:p>
            <a:pPr marL="285754" indent="-285754">
              <a:lnSpc>
                <a:spcPct val="150000"/>
              </a:lnSpc>
              <a:buFont typeface="Arial" panose="020B0604020202020204" pitchFamily="34" charset="0"/>
              <a:buChar char="•"/>
            </a:pPr>
            <a:r>
              <a:rPr lang="en-US" altLang="ko-KR" sz="3600" kern="0" dirty="0">
                <a:ln w="28575">
                  <a:noFill/>
                  <a:prstDash val="dash"/>
                </a:ln>
                <a:solidFill>
                  <a:prstClr val="black"/>
                </a:solidFill>
                <a:cs typeface="Arial" panose="020B0604020202020204" pitchFamily="34" charset="0"/>
              </a:rPr>
              <a:t>Positive and negative voltages are required to drive AMOLED display.</a:t>
            </a:r>
          </a:p>
          <a:p>
            <a:pPr marL="285754" indent="-285754">
              <a:lnSpc>
                <a:spcPct val="150000"/>
              </a:lnSpc>
              <a:buFont typeface="Arial" panose="020B0604020202020204" pitchFamily="34" charset="0"/>
              <a:buChar char="•"/>
            </a:pPr>
            <a:r>
              <a:rPr lang="en-US" altLang="ko-KR" sz="3600" kern="0" dirty="0">
                <a:ln w="28575">
                  <a:noFill/>
                  <a:prstDash val="dash"/>
                </a:ln>
                <a:solidFill>
                  <a:prstClr val="black"/>
                </a:solidFill>
                <a:cs typeface="Arial" panose="020B0604020202020204" pitchFamily="34" charset="0"/>
              </a:rPr>
              <a:t>Body-diode conduction loss due to dead time reduces power efficiency. </a:t>
            </a:r>
          </a:p>
          <a:p>
            <a:pPr marL="285754" indent="-285754">
              <a:lnSpc>
                <a:spcPct val="150000"/>
              </a:lnSpc>
              <a:buFont typeface="Arial" panose="020B0604020202020204" pitchFamily="34" charset="0"/>
              <a:buChar char="•"/>
            </a:pPr>
            <a:endParaRPr lang="en-US" altLang="ko-KR" sz="3600" kern="0" dirty="0">
              <a:ln w="28575">
                <a:noFill/>
                <a:prstDash val="dash"/>
              </a:ln>
              <a:solidFill>
                <a:prstClr val="black"/>
              </a:solidFill>
              <a:cs typeface="Arial" panose="020B0604020202020204" pitchFamily="34" charset="0"/>
            </a:endParaRPr>
          </a:p>
          <a:p>
            <a:pPr>
              <a:lnSpc>
                <a:spcPct val="150000"/>
              </a:lnSpc>
            </a:pPr>
            <a:endParaRPr lang="en-US" altLang="ko-KR" sz="3600" kern="0" dirty="0">
              <a:ln w="28575">
                <a:noFill/>
                <a:prstDash val="dash"/>
              </a:ln>
              <a:solidFill>
                <a:prstClr val="black"/>
              </a:solidFill>
              <a:cs typeface="Arial" panose="020B0604020202020204" pitchFamily="34" charset="0"/>
            </a:endParaRPr>
          </a:p>
          <a:p>
            <a:endParaRPr lang="en-US" altLang="ko-KR" sz="4000" kern="0" dirty="0">
              <a:ln w="28575">
                <a:noFill/>
                <a:prstDash val="dash"/>
              </a:ln>
              <a:solidFill>
                <a:prstClr val="black"/>
              </a:solidFill>
              <a:cs typeface="Arial" panose="020B0604020202020204" pitchFamily="34" charset="0"/>
            </a:endParaRPr>
          </a:p>
          <a:p>
            <a:pPr marL="285754" indent="-285754">
              <a:buFont typeface="Arial" panose="020B0604020202020204" pitchFamily="34" charset="0"/>
              <a:buChar char="•"/>
            </a:pPr>
            <a:endParaRPr lang="en-US" altLang="ko-KR" sz="3600" kern="0" dirty="0">
              <a:ln w="28575">
                <a:noFill/>
                <a:prstDash val="dash"/>
              </a:ln>
              <a:solidFill>
                <a:prstClr val="black"/>
              </a:solidFill>
              <a:cs typeface="Arial" panose="020B0604020202020204" pitchFamily="34" charset="0"/>
            </a:endParaRPr>
          </a:p>
        </p:txBody>
      </p:sp>
      <p:sp>
        <p:nvSpPr>
          <p:cNvPr id="14" name="화살표: 아래쪽 13">
            <a:extLst>
              <a:ext uri="{FF2B5EF4-FFF2-40B4-BE49-F238E27FC236}">
                <a16:creationId xmlns:a16="http://schemas.microsoft.com/office/drawing/2014/main" id="{28630880-D890-402D-92D7-CF584A944FB4}"/>
              </a:ext>
            </a:extLst>
          </p:cNvPr>
          <p:cNvSpPr/>
          <p:nvPr/>
        </p:nvSpPr>
        <p:spPr>
          <a:xfrm>
            <a:off x="7307557" y="13619096"/>
            <a:ext cx="725323" cy="775736"/>
          </a:xfrm>
          <a:prstGeom prst="downArrow">
            <a:avLst/>
          </a:prstGeom>
          <a:solidFill>
            <a:srgbClr val="92D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2"/>
          </a:p>
        </p:txBody>
      </p:sp>
      <p:sp>
        <p:nvSpPr>
          <p:cNvPr id="15" name="모서리가 둥근 직사각형 18">
            <a:extLst>
              <a:ext uri="{FF2B5EF4-FFF2-40B4-BE49-F238E27FC236}">
                <a16:creationId xmlns:a16="http://schemas.microsoft.com/office/drawing/2014/main" id="{FFFAEB40-CC6B-4C3B-8BDE-786E23B2003C}"/>
              </a:ext>
            </a:extLst>
          </p:cNvPr>
          <p:cNvSpPr/>
          <p:nvPr/>
        </p:nvSpPr>
        <p:spPr>
          <a:xfrm>
            <a:off x="719145" y="15911249"/>
            <a:ext cx="13981471" cy="16891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07781" latinLnBrk="1">
              <a:defRPr/>
            </a:pPr>
            <a:r>
              <a:rPr lang="en-US" altLang="ko-KR" sz="5400" kern="0" dirty="0">
                <a:ln w="28575">
                  <a:noFill/>
                  <a:prstDash val="dash"/>
                </a:ln>
                <a:solidFill>
                  <a:schemeClr val="bg1"/>
                </a:solidFill>
                <a:latin typeface="Arial Black" panose="020B0A04020102020204" pitchFamily="34" charset="0"/>
                <a:ea typeface="맑은 고딕" panose="020B0503020000020004" pitchFamily="50" charset="-127"/>
              </a:rPr>
              <a:t>2. Circuit Design</a:t>
            </a:r>
            <a:endParaRPr lang="ko-KR" altLang="en-US" sz="5400" kern="0" dirty="0">
              <a:ln w="28575">
                <a:noFill/>
                <a:prstDash val="dash"/>
              </a:ln>
              <a:solidFill>
                <a:schemeClr val="bg1"/>
              </a:solidFill>
              <a:latin typeface="Arial Black" panose="020B0A04020102020204" pitchFamily="34" charset="0"/>
              <a:ea typeface="맑은 고딕" panose="020B0503020000020004" pitchFamily="50" charset="-127"/>
            </a:endParaRPr>
          </a:p>
        </p:txBody>
      </p:sp>
      <p:sp>
        <p:nvSpPr>
          <p:cNvPr id="16" name="TextBox 15">
            <a:extLst>
              <a:ext uri="{FF2B5EF4-FFF2-40B4-BE49-F238E27FC236}">
                <a16:creationId xmlns:a16="http://schemas.microsoft.com/office/drawing/2014/main" id="{8BCC39DB-B347-4757-B41D-81C89035FE6D}"/>
              </a:ext>
            </a:extLst>
          </p:cNvPr>
          <p:cNvSpPr txBox="1"/>
          <p:nvPr/>
        </p:nvSpPr>
        <p:spPr>
          <a:xfrm>
            <a:off x="4209388" y="22786524"/>
            <a:ext cx="8994510" cy="461665"/>
          </a:xfrm>
          <a:prstGeom prst="rect">
            <a:avLst/>
          </a:prstGeom>
          <a:noFill/>
        </p:spPr>
        <p:txBody>
          <a:bodyPr wrap="square" rtlCol="0">
            <a:spAutoFit/>
          </a:bodyPr>
          <a:lstStyle/>
          <a:p>
            <a:r>
              <a:rPr lang="en-US" altLang="ko-KR" sz="2400" dirty="0"/>
              <a:t>Fig 1. Block diagram of proposed DC-DC converter. </a:t>
            </a:r>
            <a:endParaRPr lang="ko-KR" altLang="en-US" sz="2400" dirty="0"/>
          </a:p>
        </p:txBody>
      </p:sp>
      <p:sp>
        <p:nvSpPr>
          <p:cNvPr id="17" name="모서리가 둥근 직사각형 18">
            <a:extLst>
              <a:ext uri="{FF2B5EF4-FFF2-40B4-BE49-F238E27FC236}">
                <a16:creationId xmlns:a16="http://schemas.microsoft.com/office/drawing/2014/main" id="{9842AAFE-1455-4A95-9B71-1907F5219E0B}"/>
              </a:ext>
            </a:extLst>
          </p:cNvPr>
          <p:cNvSpPr/>
          <p:nvPr/>
        </p:nvSpPr>
        <p:spPr>
          <a:xfrm>
            <a:off x="15604590" y="21290410"/>
            <a:ext cx="13981471" cy="16891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07781" latinLnBrk="1">
              <a:defRPr/>
            </a:pPr>
            <a:r>
              <a:rPr lang="en-US" altLang="ko-KR" sz="5400" kern="0" dirty="0">
                <a:ln w="28575">
                  <a:noFill/>
                  <a:prstDash val="dash"/>
                </a:ln>
                <a:solidFill>
                  <a:schemeClr val="bg1"/>
                </a:solidFill>
                <a:latin typeface="Arial Black" panose="020B0A04020102020204" pitchFamily="34" charset="0"/>
                <a:ea typeface="맑은 고딕" panose="020B0503020000020004" pitchFamily="50" charset="-127"/>
              </a:rPr>
              <a:t>3. Results</a:t>
            </a:r>
            <a:endParaRPr lang="ko-KR" altLang="en-US" sz="5400" kern="0" dirty="0">
              <a:ln w="28575">
                <a:noFill/>
                <a:prstDash val="dash"/>
              </a:ln>
              <a:solidFill>
                <a:schemeClr val="bg1"/>
              </a:solidFill>
              <a:latin typeface="Arial Black" panose="020B0A04020102020204" pitchFamily="34" charset="0"/>
              <a:ea typeface="맑은 고딕" panose="020B0503020000020004" pitchFamily="50" charset="-127"/>
            </a:endParaRPr>
          </a:p>
        </p:txBody>
      </p:sp>
      <p:sp>
        <p:nvSpPr>
          <p:cNvPr id="18" name="모서리가 둥근 직사각형 17">
            <a:extLst>
              <a:ext uri="{FF2B5EF4-FFF2-40B4-BE49-F238E27FC236}">
                <a16:creationId xmlns:a16="http://schemas.microsoft.com/office/drawing/2014/main" id="{738FA654-9004-415E-968B-C864E0CA8349}"/>
              </a:ext>
            </a:extLst>
          </p:cNvPr>
          <p:cNvSpPr/>
          <p:nvPr/>
        </p:nvSpPr>
        <p:spPr>
          <a:xfrm>
            <a:off x="15604590" y="34813296"/>
            <a:ext cx="13981471" cy="16891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6000" dirty="0">
                <a:latin typeface="Arial Black" panose="020B0A04020102020204" pitchFamily="34" charset="0"/>
              </a:rPr>
              <a:t>4. Conclusion</a:t>
            </a:r>
            <a:endParaRPr lang="ko-KR" altLang="ko-KR" sz="60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61D2FF8D-A17B-4218-ACC4-A06DB4334020}"/>
                  </a:ext>
                </a:extLst>
              </p:cNvPr>
              <p:cNvSpPr txBox="1"/>
              <p:nvPr/>
            </p:nvSpPr>
            <p:spPr>
              <a:xfrm>
                <a:off x="15663368" y="36681661"/>
                <a:ext cx="13981471" cy="3709349"/>
              </a:xfrm>
              <a:prstGeom prst="rect">
                <a:avLst/>
              </a:prstGeom>
              <a:noFill/>
            </p:spPr>
            <p:txBody>
              <a:bodyPr wrap="square" rtlCol="0">
                <a:spAutoFit/>
              </a:bodyPr>
              <a:lstStyle/>
              <a:p>
                <a:pPr marL="457207" indent="-457207">
                  <a:lnSpc>
                    <a:spcPct val="150000"/>
                  </a:lnSpc>
                  <a:buFont typeface="Arial" panose="020B0604020202020204" pitchFamily="34" charset="0"/>
                  <a:buChar char="•"/>
                </a:pPr>
                <a:r>
                  <a:rPr lang="en-US" altLang="ko-KR" sz="3200" dirty="0"/>
                  <a:t>A 2-ch DC-DC converter  was designed, </a:t>
                </a:r>
                <a14:m>
                  <m:oMath xmlns:m="http://schemas.openxmlformats.org/officeDocument/2006/math">
                    <m:sSub>
                      <m:sSubPr>
                        <m:ctrlPr>
                          <a:rPr lang="en-US"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𝑃𝑂𝑆</m:t>
                        </m:r>
                      </m:sub>
                    </m:sSub>
                  </m:oMath>
                </a14:m>
                <a:r>
                  <a:rPr lang="en-US" altLang="ko-KR" sz="3200" dirty="0"/>
                  <a:t> channel as the boost converter and </a:t>
                </a:r>
                <a14:m>
                  <m:oMath xmlns:m="http://schemas.openxmlformats.org/officeDocument/2006/math">
                    <m:sSub>
                      <m:sSubPr>
                        <m:ctrlPr>
                          <a:rPr lang="en-US"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𝑁𝐸𝐺</m:t>
                        </m:r>
                      </m:sub>
                    </m:sSub>
                  </m:oMath>
                </a14:m>
                <a:r>
                  <a:rPr lang="en-US" altLang="ko-KR" sz="3200" dirty="0"/>
                  <a:t> channel as the inverting charge pump. </a:t>
                </a:r>
              </a:p>
              <a:p>
                <a:pPr>
                  <a:lnSpc>
                    <a:spcPct val="150000"/>
                  </a:lnSpc>
                </a:pPr>
                <a:r>
                  <a:rPr lang="en-US" altLang="ko-KR" sz="3200" dirty="0"/>
                  <a:t>      - </a:t>
                </a:r>
                <a14:m>
                  <m:oMath xmlns:m="http://schemas.openxmlformats.org/officeDocument/2006/math">
                    <m:sSub>
                      <m:sSubPr>
                        <m:ctrlPr>
                          <a:rPr lang="en-US"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𝑃𝑂𝑆</m:t>
                        </m:r>
                      </m:sub>
                    </m:sSub>
                  </m:oMath>
                </a14:m>
                <a:r>
                  <a:rPr lang="en-US" altLang="ko-KR" sz="3200" dirty="0"/>
                  <a:t> : 4.6 V , </a:t>
                </a:r>
                <a14:m>
                  <m:oMath xmlns:m="http://schemas.openxmlformats.org/officeDocument/2006/math">
                    <m:sSub>
                      <m:sSubPr>
                        <m:ctrlPr>
                          <a:rPr lang="en-US"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𝑁𝐸𝐺</m:t>
                        </m:r>
                      </m:sub>
                    </m:sSub>
                  </m:oMath>
                </a14:m>
                <a:r>
                  <a:rPr lang="en-US" altLang="ko-KR" sz="3200" dirty="0"/>
                  <a:t> : - 0.6 ~ - 2.3 V. </a:t>
                </a:r>
              </a:p>
              <a:p>
                <a:pPr marL="457207" indent="-457207">
                  <a:lnSpc>
                    <a:spcPct val="150000"/>
                  </a:lnSpc>
                  <a:buFont typeface="Arial" panose="020B0604020202020204" pitchFamily="34" charset="0"/>
                  <a:buChar char="•"/>
                </a:pPr>
                <a:r>
                  <a:rPr lang="en-US" altLang="ko-KR" sz="3200" dirty="0">
                    <a:cs typeface="Arial" panose="020B0604020202020204" pitchFamily="34" charset="0"/>
                  </a:rPr>
                  <a:t>The dead time controller reduced dead time less than 1 ns.</a:t>
                </a:r>
              </a:p>
              <a:p>
                <a:pPr marL="457207" indent="-457207">
                  <a:lnSpc>
                    <a:spcPct val="150000"/>
                  </a:lnSpc>
                  <a:buFont typeface="Arial" panose="020B0604020202020204" pitchFamily="34" charset="0"/>
                  <a:buChar char="•"/>
                </a:pPr>
                <a:r>
                  <a:rPr lang="en-US" altLang="ko-KR" sz="3200" dirty="0">
                    <a:cs typeface="Arial" panose="020B0604020202020204" pitchFamily="34" charset="0"/>
                  </a:rPr>
                  <a:t>Adopting the dead time controller, power efficiency was improved by 2.2%.</a:t>
                </a:r>
              </a:p>
            </p:txBody>
          </p:sp>
        </mc:Choice>
        <mc:Fallback>
          <p:sp>
            <p:nvSpPr>
              <p:cNvPr id="19" name="TextBox 18">
                <a:extLst>
                  <a:ext uri="{FF2B5EF4-FFF2-40B4-BE49-F238E27FC236}">
                    <a16:creationId xmlns:a16="http://schemas.microsoft.com/office/drawing/2014/main" id="{61D2FF8D-A17B-4218-ACC4-A06DB4334020}"/>
                  </a:ext>
                </a:extLst>
              </p:cNvPr>
              <p:cNvSpPr txBox="1">
                <a:spLocks noRot="1" noChangeAspect="1" noMove="1" noResize="1" noEditPoints="1" noAdjustHandles="1" noChangeArrowheads="1" noChangeShapeType="1" noTextEdit="1"/>
              </p:cNvSpPr>
              <p:nvPr/>
            </p:nvSpPr>
            <p:spPr>
              <a:xfrm>
                <a:off x="15663368" y="36681661"/>
                <a:ext cx="13981471" cy="3709349"/>
              </a:xfrm>
              <a:prstGeom prst="rect">
                <a:avLst/>
              </a:prstGeom>
              <a:blipFill>
                <a:blip r:embed="rId2"/>
                <a:stretch>
                  <a:fillRect l="-1003" r="-567" b="-4433"/>
                </a:stretch>
              </a:blipFill>
            </p:spPr>
            <p:txBody>
              <a:bodyPr/>
              <a:lstStyle/>
              <a:p>
                <a:r>
                  <a:rPr lang="ko-KR" altLang="en-US">
                    <a:noFill/>
                  </a:rPr>
                  <a:t> </a:t>
                </a:r>
              </a:p>
            </p:txBody>
          </p:sp>
        </mc:Fallback>
      </mc:AlternateContent>
      <p:sp>
        <p:nvSpPr>
          <p:cNvPr id="20" name="TextBox 19">
            <a:extLst>
              <a:ext uri="{FF2B5EF4-FFF2-40B4-BE49-F238E27FC236}">
                <a16:creationId xmlns:a16="http://schemas.microsoft.com/office/drawing/2014/main" id="{B4922B8E-A9DB-44EE-A40C-B109B91F733B}"/>
              </a:ext>
            </a:extLst>
          </p:cNvPr>
          <p:cNvSpPr txBox="1"/>
          <p:nvPr/>
        </p:nvSpPr>
        <p:spPr>
          <a:xfrm>
            <a:off x="7650489" y="7319836"/>
            <a:ext cx="16356811" cy="1200329"/>
          </a:xfrm>
          <a:prstGeom prst="rect">
            <a:avLst/>
          </a:prstGeom>
          <a:noFill/>
        </p:spPr>
        <p:txBody>
          <a:bodyPr wrap="square" rtlCol="0">
            <a:spAutoFit/>
          </a:bodyPr>
          <a:lstStyle/>
          <a:p>
            <a:pPr algn="ctr"/>
            <a:r>
              <a:rPr lang="en-US" altLang="ko-KR" sz="3600" dirty="0">
                <a:latin typeface="Aharoni" panose="020B0604020202020204" pitchFamily="2" charset="-79"/>
                <a:cs typeface="Aharoni" panose="020B0604020202020204" pitchFamily="2" charset="-79"/>
              </a:rPr>
              <a:t>Tae-Un Kim, </a:t>
            </a:r>
            <a:r>
              <a:rPr lang="en-US" altLang="ko-KR" sz="3600" dirty="0" err="1">
                <a:latin typeface="Aharoni" panose="020B0604020202020204" pitchFamily="2" charset="-79"/>
                <a:cs typeface="Aharoni" panose="020B0604020202020204" pitchFamily="2" charset="-79"/>
              </a:rPr>
              <a:t>Jin</a:t>
            </a:r>
            <a:r>
              <a:rPr lang="en-US" altLang="ko-KR" sz="3600" dirty="0">
                <a:latin typeface="Aharoni" panose="020B0604020202020204" pitchFamily="2" charset="-79"/>
                <a:cs typeface="Aharoni" panose="020B0604020202020204" pitchFamily="2" charset="-79"/>
              </a:rPr>
              <a:t>-Hui Lee, Seung-Ki Jeon, and Ho-Yong Choi</a:t>
            </a:r>
          </a:p>
          <a:p>
            <a:pPr algn="ctr"/>
            <a:r>
              <a:rPr lang="en-US" altLang="ko-KR" sz="3600" dirty="0">
                <a:latin typeface="Aharoni" panose="020B0604020202020204" pitchFamily="2" charset="-79"/>
                <a:cs typeface="Aharoni" panose="020B0604020202020204" pitchFamily="2" charset="-79"/>
              </a:rPr>
              <a:t>Department of Semiconductor Engineering,  </a:t>
            </a:r>
            <a:r>
              <a:rPr lang="en-US" altLang="ko-KR" sz="3600" dirty="0" err="1">
                <a:latin typeface="Aharoni" panose="020B0604020202020204" pitchFamily="2" charset="-79"/>
                <a:cs typeface="Aharoni" panose="020B0604020202020204" pitchFamily="2" charset="-79"/>
              </a:rPr>
              <a:t>Chungbuk</a:t>
            </a:r>
            <a:r>
              <a:rPr lang="en-US" altLang="ko-KR" sz="3600" dirty="0">
                <a:latin typeface="Aharoni" panose="020B0604020202020204" pitchFamily="2" charset="-79"/>
                <a:cs typeface="Aharoni" panose="020B0604020202020204" pitchFamily="2" charset="-79"/>
              </a:rPr>
              <a:t> National University </a:t>
            </a:r>
            <a:endParaRPr lang="ko-KR" altLang="en-US" sz="3600" dirty="0">
              <a:latin typeface="Aharoni" panose="020B0604020202020204" pitchFamily="2" charset="-79"/>
              <a:cs typeface="Aharoni" panose="020B0604020202020204" pitchFamily="2" charset="-79"/>
            </a:endParaRPr>
          </a:p>
        </p:txBody>
      </p:sp>
      <p:sp>
        <p:nvSpPr>
          <p:cNvPr id="21" name="TextBox 20">
            <a:extLst>
              <a:ext uri="{FF2B5EF4-FFF2-40B4-BE49-F238E27FC236}">
                <a16:creationId xmlns:a16="http://schemas.microsoft.com/office/drawing/2014/main" id="{2712A594-FD67-4330-A166-7CC7E8099A57}"/>
              </a:ext>
            </a:extLst>
          </p:cNvPr>
          <p:cNvSpPr txBox="1"/>
          <p:nvPr/>
        </p:nvSpPr>
        <p:spPr>
          <a:xfrm>
            <a:off x="24812009" y="28264791"/>
            <a:ext cx="2382327" cy="446276"/>
          </a:xfrm>
          <a:prstGeom prst="rect">
            <a:avLst/>
          </a:prstGeom>
          <a:noFill/>
        </p:spPr>
        <p:txBody>
          <a:bodyPr wrap="square" rtlCol="0">
            <a:spAutoFit/>
          </a:bodyPr>
          <a:lstStyle/>
          <a:p>
            <a:r>
              <a:rPr lang="en-US" altLang="ko-KR" sz="2300" dirty="0"/>
              <a:t>Fig 6. Chip layout.</a:t>
            </a:r>
            <a:endParaRPr lang="ko-KR" altLang="en-US" sz="2300" dirty="0"/>
          </a:p>
        </p:txBody>
      </p:sp>
      <mc:AlternateContent xmlns:mc="http://schemas.openxmlformats.org/markup-compatibility/2006">
        <mc:Choice xmlns:a14="http://schemas.microsoft.com/office/drawing/2010/main" Requires="a14">
          <p:graphicFrame>
            <p:nvGraphicFramePr>
              <p:cNvPr id="22" name="표 21">
                <a:extLst>
                  <a:ext uri="{FF2B5EF4-FFF2-40B4-BE49-F238E27FC236}">
                    <a16:creationId xmlns:a16="http://schemas.microsoft.com/office/drawing/2014/main" id="{12078306-BF53-4744-959F-FBB8B222E683}"/>
                  </a:ext>
                </a:extLst>
              </p:cNvPr>
              <p:cNvGraphicFramePr>
                <a:graphicFrameLocks noGrp="1"/>
              </p:cNvGraphicFramePr>
              <p:nvPr>
                <p:extLst>
                  <p:ext uri="{D42A27DB-BD31-4B8C-83A1-F6EECF244321}">
                    <p14:modId xmlns:p14="http://schemas.microsoft.com/office/powerpoint/2010/main" val="1777599429"/>
                  </p:ext>
                </p:extLst>
              </p:nvPr>
            </p:nvGraphicFramePr>
            <p:xfrm>
              <a:off x="15909294" y="23241177"/>
              <a:ext cx="6517309" cy="4911443"/>
            </p:xfrm>
            <a:graphic>
              <a:graphicData uri="http://schemas.openxmlformats.org/drawingml/2006/table">
                <a:tbl>
                  <a:tblPr firstRow="1" bandRow="1">
                    <a:tableStyleId>{5C22544A-7EE6-4342-B048-85BDC9FD1C3A}</a:tableStyleId>
                  </a:tblPr>
                  <a:tblGrid>
                    <a:gridCol w="2792417">
                      <a:extLst>
                        <a:ext uri="{9D8B030D-6E8A-4147-A177-3AD203B41FA5}">
                          <a16:colId xmlns:a16="http://schemas.microsoft.com/office/drawing/2014/main" val="2312787935"/>
                        </a:ext>
                      </a:extLst>
                    </a:gridCol>
                    <a:gridCol w="3724892">
                      <a:extLst>
                        <a:ext uri="{9D8B030D-6E8A-4147-A177-3AD203B41FA5}">
                          <a16:colId xmlns:a16="http://schemas.microsoft.com/office/drawing/2014/main" val="3463755778"/>
                        </a:ext>
                      </a:extLst>
                    </a:gridCol>
                  </a:tblGrid>
                  <a:tr h="584069">
                    <a:tc>
                      <a:txBody>
                        <a:bodyPr/>
                        <a:lstStyle/>
                        <a:p>
                          <a:pPr algn="ctr" latinLnBrk="1"/>
                          <a:r>
                            <a:rPr lang="en-US" altLang="ko-KR" sz="2400" dirty="0"/>
                            <a:t>Item</a:t>
                          </a:r>
                          <a:endParaRPr lang="ko-KR" altLang="en-US" sz="2400" dirty="0"/>
                        </a:p>
                      </a:txBody>
                      <a:tcPr>
                        <a:solidFill>
                          <a:srgbClr val="92D050"/>
                        </a:solidFill>
                      </a:tcPr>
                    </a:tc>
                    <a:tc>
                      <a:txBody>
                        <a:bodyPr/>
                        <a:lstStyle/>
                        <a:p>
                          <a:pPr algn="ctr" latinLnBrk="1"/>
                          <a:r>
                            <a:rPr lang="en-US" altLang="ko-KR" sz="2400" dirty="0"/>
                            <a:t>Summary</a:t>
                          </a:r>
                          <a:endParaRPr lang="ko-KR" altLang="en-US" sz="2400" dirty="0"/>
                        </a:p>
                      </a:txBody>
                      <a:tcPr>
                        <a:solidFill>
                          <a:srgbClr val="92D050"/>
                        </a:solidFill>
                      </a:tcPr>
                    </a:tc>
                    <a:extLst>
                      <a:ext uri="{0D108BD9-81ED-4DB2-BD59-A6C34878D82A}">
                        <a16:rowId xmlns:a16="http://schemas.microsoft.com/office/drawing/2014/main" val="559386002"/>
                      </a:ext>
                    </a:extLst>
                  </a:tr>
                  <a:tr h="584069">
                    <a:tc>
                      <a:txBody>
                        <a:bodyPr/>
                        <a:lstStyle/>
                        <a:p>
                          <a:pPr algn="ctr" latinLnBrk="1"/>
                          <a:r>
                            <a:rPr lang="en-US" altLang="ko-KR" sz="2400" dirty="0"/>
                            <a:t>Process</a:t>
                          </a:r>
                          <a:endParaRPr lang="ko-KR" altLang="en-US" sz="2400" dirty="0"/>
                        </a:p>
                      </a:txBody>
                      <a:tcPr anchor="ctr">
                        <a:solidFill>
                          <a:schemeClr val="accent6">
                            <a:lumMod val="60000"/>
                            <a:lumOff val="40000"/>
                          </a:schemeClr>
                        </a:solidFill>
                      </a:tcPr>
                    </a:tc>
                    <a:tc>
                      <a:txBody>
                        <a:bodyPr/>
                        <a:lstStyle/>
                        <a:p>
                          <a:pPr algn="ctr" latinLnBrk="1"/>
                          <a:r>
                            <a:rPr lang="en-US" altLang="ko-KR" sz="2400" dirty="0"/>
                            <a:t>0.18 µm BCDMOS</a:t>
                          </a:r>
                          <a:endParaRPr lang="ko-KR" altLang="en-US" sz="2400" dirty="0"/>
                        </a:p>
                      </a:txBody>
                      <a:tcPr anchor="ctr">
                        <a:solidFill>
                          <a:schemeClr val="accent6">
                            <a:lumMod val="60000"/>
                            <a:lumOff val="40000"/>
                          </a:schemeClr>
                        </a:solidFill>
                      </a:tcPr>
                    </a:tc>
                    <a:extLst>
                      <a:ext uri="{0D108BD9-81ED-4DB2-BD59-A6C34878D82A}">
                        <a16:rowId xmlns:a16="http://schemas.microsoft.com/office/drawing/2014/main" val="1023874941"/>
                      </a:ext>
                    </a:extLst>
                  </a:tr>
                  <a:tr h="584069">
                    <a:tc>
                      <a:txBody>
                        <a:bodyPr/>
                        <a:lstStyle/>
                        <a:p>
                          <a:pPr algn="ctr" latinLnBrk="1"/>
                          <a:r>
                            <a:rPr lang="en-US" altLang="ko-KR" sz="2400" dirty="0"/>
                            <a:t>Input voltage</a:t>
                          </a:r>
                          <a:endParaRPr lang="ko-KR" altLang="en-US" sz="2400" dirty="0"/>
                        </a:p>
                      </a:txBody>
                      <a:tcPr anchor="ctr">
                        <a:solidFill>
                          <a:schemeClr val="accent6">
                            <a:lumMod val="20000"/>
                            <a:lumOff val="80000"/>
                          </a:schemeClr>
                        </a:solidFill>
                      </a:tcPr>
                    </a:tc>
                    <a:tc>
                      <a:txBody>
                        <a:bodyPr/>
                        <a:lstStyle/>
                        <a:p>
                          <a:pPr algn="ctr" latinLnBrk="1"/>
                          <a:r>
                            <a:rPr lang="en-US" altLang="ko-KR" sz="2400" dirty="0"/>
                            <a:t>2.9 V ~ 4.6 V</a:t>
                          </a:r>
                          <a:endParaRPr lang="ko-KR" altLang="en-US" sz="2400" dirty="0"/>
                        </a:p>
                      </a:txBody>
                      <a:tcPr anchor="ctr">
                        <a:solidFill>
                          <a:schemeClr val="accent6">
                            <a:lumMod val="20000"/>
                            <a:lumOff val="80000"/>
                          </a:schemeClr>
                        </a:solidFill>
                      </a:tcPr>
                    </a:tc>
                    <a:extLst>
                      <a:ext uri="{0D108BD9-81ED-4DB2-BD59-A6C34878D82A}">
                        <a16:rowId xmlns:a16="http://schemas.microsoft.com/office/drawing/2014/main" val="1435215474"/>
                      </a:ext>
                    </a:extLst>
                  </a:tr>
                  <a:tr h="822960">
                    <a:tc>
                      <a:txBody>
                        <a:bodyPr/>
                        <a:lstStyle/>
                        <a:p>
                          <a:pPr algn="ctr" latinLnBrk="1"/>
                          <a:r>
                            <a:rPr lang="en-US" altLang="ko-KR" sz="2400" dirty="0"/>
                            <a:t>Output voltage</a:t>
                          </a:r>
                        </a:p>
                        <a:p>
                          <a:pPr algn="ctr" latinLnBrk="1"/>
                          <a:r>
                            <a:rPr lang="en-US" altLang="ko-KR" sz="2400" dirty="0"/>
                            <a:t>(</a:t>
                          </a:r>
                          <a14:m>
                            <m:oMath xmlns:m="http://schemas.openxmlformats.org/officeDocument/2006/math">
                              <m:sSub>
                                <m:sSubPr>
                                  <m:ctrlPr>
                                    <a:rPr lang="en-US" altLang="ko-KR" sz="2400" i="1" smtClean="0">
                                      <a:latin typeface="Cambria Math" panose="02040503050406030204" pitchFamily="18" charset="0"/>
                                    </a:rPr>
                                  </m:ctrlPr>
                                </m:sSubPr>
                                <m:e>
                                  <m:r>
                                    <a:rPr lang="en-US" altLang="ko-KR" sz="2400" i="1">
                                      <a:latin typeface="Cambria Math" panose="02040503050406030204" pitchFamily="18" charset="0"/>
                                    </a:rPr>
                                    <m:t>𝑉</m:t>
                                  </m:r>
                                </m:e>
                                <m:sub>
                                  <m:r>
                                    <a:rPr lang="en-US" altLang="ko-KR" sz="2400" i="1">
                                      <a:latin typeface="Cambria Math" panose="02040503050406030204" pitchFamily="18" charset="0"/>
                                    </a:rPr>
                                    <m:t>𝑃𝑂𝑆</m:t>
                                  </m:r>
                                </m:sub>
                              </m:sSub>
                            </m:oMath>
                          </a14:m>
                          <a:r>
                            <a:rPr lang="en-US" altLang="ko-KR" sz="2400" dirty="0"/>
                            <a:t> /  </a:t>
                          </a:r>
                          <a14:m>
                            <m:oMath xmlns:m="http://schemas.openxmlformats.org/officeDocument/2006/math">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𝑉</m:t>
                                  </m:r>
                                </m:e>
                                <m:sub>
                                  <m:r>
                                    <a:rPr lang="en-US" altLang="ko-KR" sz="2400" b="0" i="1" smtClean="0">
                                      <a:latin typeface="Cambria Math" panose="02040503050406030204" pitchFamily="18" charset="0"/>
                                    </a:rPr>
                                    <m:t>𝑁𝐸𝐺</m:t>
                                  </m:r>
                                </m:sub>
                              </m:sSub>
                            </m:oMath>
                          </a14:m>
                          <a:r>
                            <a:rPr lang="en-US" altLang="ko-KR" sz="2400" dirty="0"/>
                            <a:t> )</a:t>
                          </a:r>
                          <a:endParaRPr lang="ko-KR" altLang="en-US" sz="2400" dirty="0"/>
                        </a:p>
                      </a:txBody>
                      <a:tcPr anchor="ctr">
                        <a:solidFill>
                          <a:schemeClr val="accent6">
                            <a:lumMod val="60000"/>
                            <a:lumOff val="40000"/>
                          </a:schemeClr>
                        </a:solidFill>
                      </a:tcPr>
                    </a:tc>
                    <a:tc>
                      <a:txBody>
                        <a:bodyPr/>
                        <a:lstStyle/>
                        <a:p>
                          <a:pPr algn="ctr" latinLnBrk="1"/>
                          <a:r>
                            <a:rPr lang="en-US" altLang="ko-KR" sz="2400" dirty="0"/>
                            <a:t>4.6 V / -0.6 ~ -2.3 V</a:t>
                          </a:r>
                          <a:endParaRPr lang="ko-KR" altLang="en-US" sz="2400" dirty="0"/>
                        </a:p>
                      </a:txBody>
                      <a:tcPr anchor="ctr">
                        <a:solidFill>
                          <a:schemeClr val="accent6">
                            <a:lumMod val="60000"/>
                            <a:lumOff val="40000"/>
                          </a:schemeClr>
                        </a:solidFill>
                      </a:tcPr>
                    </a:tc>
                    <a:extLst>
                      <a:ext uri="{0D108BD9-81ED-4DB2-BD59-A6C34878D82A}">
                        <a16:rowId xmlns:a16="http://schemas.microsoft.com/office/drawing/2014/main" val="3650107974"/>
                      </a:ext>
                    </a:extLst>
                  </a:tr>
                  <a:tr h="584069">
                    <a:tc>
                      <a:txBody>
                        <a:bodyPr/>
                        <a:lstStyle/>
                        <a:p>
                          <a:pPr algn="ctr" latinLnBrk="1"/>
                          <a:r>
                            <a:rPr lang="en-US" altLang="ko-KR" sz="2400" dirty="0"/>
                            <a:t>Load Current</a:t>
                          </a:r>
                          <a:endParaRPr lang="ko-KR" altLang="en-US" sz="2400" dirty="0"/>
                        </a:p>
                      </a:txBody>
                      <a:tcPr anchor="ctr">
                        <a:solidFill>
                          <a:schemeClr val="accent6">
                            <a:lumMod val="20000"/>
                            <a:lumOff val="80000"/>
                          </a:schemeClr>
                        </a:solidFill>
                      </a:tcPr>
                    </a:tc>
                    <a:tc>
                      <a:txBody>
                        <a:bodyPr/>
                        <a:lstStyle/>
                        <a:p>
                          <a:pPr algn="ctr" latinLnBrk="1"/>
                          <a:r>
                            <a:rPr lang="en-US" altLang="ko-KR" sz="2400" dirty="0"/>
                            <a:t>1 mA ~ 70 mA</a:t>
                          </a:r>
                          <a:endParaRPr lang="ko-KR" altLang="en-US" sz="2400" dirty="0"/>
                        </a:p>
                      </a:txBody>
                      <a:tcPr anchor="ctr">
                        <a:solidFill>
                          <a:schemeClr val="accent6">
                            <a:lumMod val="20000"/>
                            <a:lumOff val="80000"/>
                          </a:schemeClr>
                        </a:solidFill>
                      </a:tcPr>
                    </a:tc>
                    <a:extLst>
                      <a:ext uri="{0D108BD9-81ED-4DB2-BD59-A6C34878D82A}">
                        <a16:rowId xmlns:a16="http://schemas.microsoft.com/office/drawing/2014/main" val="115688371"/>
                      </a:ext>
                    </a:extLst>
                  </a:tr>
                  <a:tr h="584069">
                    <a:tc>
                      <a:txBody>
                        <a:bodyPr/>
                        <a:lstStyle/>
                        <a:p>
                          <a:pPr algn="ctr" latinLnBrk="1"/>
                          <a:r>
                            <a:rPr lang="en-US" altLang="ko-KR" sz="2400" dirty="0"/>
                            <a:t>Frequency</a:t>
                          </a:r>
                          <a:endParaRPr lang="ko-KR" altLang="en-US" sz="2400" dirty="0"/>
                        </a:p>
                      </a:txBody>
                      <a:tcPr anchor="ctr">
                        <a:solidFill>
                          <a:schemeClr val="accent6">
                            <a:lumMod val="60000"/>
                            <a:lumOff val="40000"/>
                          </a:schemeClr>
                        </a:solidFill>
                      </a:tcPr>
                    </a:tc>
                    <a:tc>
                      <a:txBody>
                        <a:bodyPr/>
                        <a:lstStyle/>
                        <a:p>
                          <a:pPr algn="ctr" latinLnBrk="1"/>
                          <a:r>
                            <a:rPr lang="en-US" altLang="ko-KR" sz="2400" dirty="0"/>
                            <a:t>0.15 MHz ~ 1 MHz / 1 MHz</a:t>
                          </a:r>
                          <a:endParaRPr lang="ko-KR" altLang="en-US" sz="2400" dirty="0"/>
                        </a:p>
                      </a:txBody>
                      <a:tcPr anchor="ctr">
                        <a:solidFill>
                          <a:schemeClr val="accent6">
                            <a:lumMod val="60000"/>
                            <a:lumOff val="40000"/>
                          </a:schemeClr>
                        </a:solidFill>
                      </a:tcPr>
                    </a:tc>
                    <a:extLst>
                      <a:ext uri="{0D108BD9-81ED-4DB2-BD59-A6C34878D82A}">
                        <a16:rowId xmlns:a16="http://schemas.microsoft.com/office/drawing/2014/main" val="1905818180"/>
                      </a:ext>
                    </a:extLst>
                  </a:tr>
                  <a:tr h="584069">
                    <a:tc>
                      <a:txBody>
                        <a:bodyPr/>
                        <a:lstStyle/>
                        <a:p>
                          <a:pPr algn="ctr" latinLnBrk="1"/>
                          <a:r>
                            <a:rPr lang="en-US" altLang="ko-KR" sz="2400" dirty="0"/>
                            <a:t>Output ripple</a:t>
                          </a:r>
                          <a:endParaRPr lang="ko-KR" altLang="en-US" sz="2400" dirty="0"/>
                        </a:p>
                      </a:txBody>
                      <a:tcPr anchor="ctr">
                        <a:solidFill>
                          <a:schemeClr val="accent6">
                            <a:lumMod val="20000"/>
                            <a:lumOff val="80000"/>
                          </a:schemeClr>
                        </a:solidFill>
                      </a:tcPr>
                    </a:tc>
                    <a:tc>
                      <a:txBody>
                        <a:bodyPr/>
                        <a:lstStyle/>
                        <a:p>
                          <a:pPr algn="ctr" latinLnBrk="1"/>
                          <a:r>
                            <a:rPr lang="en-US" altLang="ko-KR" sz="2400" dirty="0"/>
                            <a:t>5mV , &lt; 20mV</a:t>
                          </a:r>
                          <a:endParaRPr lang="ko-KR" altLang="en-US" sz="2400" dirty="0"/>
                        </a:p>
                      </a:txBody>
                      <a:tcPr anchor="ctr">
                        <a:solidFill>
                          <a:schemeClr val="accent6">
                            <a:lumMod val="20000"/>
                            <a:lumOff val="80000"/>
                          </a:schemeClr>
                        </a:solidFill>
                      </a:tcPr>
                    </a:tc>
                    <a:extLst>
                      <a:ext uri="{0D108BD9-81ED-4DB2-BD59-A6C34878D82A}">
                        <a16:rowId xmlns:a16="http://schemas.microsoft.com/office/drawing/2014/main" val="2656081580"/>
                      </a:ext>
                    </a:extLst>
                  </a:tr>
                  <a:tr h="584069">
                    <a:tc>
                      <a:txBody>
                        <a:bodyPr/>
                        <a:lstStyle/>
                        <a:p>
                          <a:pPr algn="ctr" latinLnBrk="1"/>
                          <a:r>
                            <a:rPr lang="en-US" altLang="ko-KR" sz="2400" dirty="0"/>
                            <a:t>Chip size</a:t>
                          </a:r>
                          <a:endParaRPr lang="ko-KR" altLang="en-US" sz="2400" dirty="0"/>
                        </a:p>
                      </a:txBody>
                      <a:tcPr anchor="ctr">
                        <a:solidFill>
                          <a:schemeClr val="accent6">
                            <a:lumMod val="60000"/>
                            <a:lumOff val="40000"/>
                          </a:schemeClr>
                        </a:solidFill>
                      </a:tcPr>
                    </a:tc>
                    <a:tc>
                      <a:txBody>
                        <a:bodyPr/>
                        <a:lstStyle/>
                        <a:p>
                          <a:pPr algn="ctr" latinLnBrk="1"/>
                          <a:r>
                            <a:rPr lang="en-US" altLang="ko-KR" sz="2400" dirty="0"/>
                            <a:t>1.3 mm</a:t>
                          </a:r>
                          <a:r>
                            <a:rPr lang="ko-KR" altLang="en-US" sz="2400" dirty="0"/>
                            <a:t> </a:t>
                          </a:r>
                          <a:r>
                            <a:rPr lang="en-US" altLang="ko-KR" sz="2400" dirty="0"/>
                            <a:t>X 1.8 mm</a:t>
                          </a:r>
                          <a:endParaRPr lang="ko-KR" altLang="en-US" sz="2400" dirty="0"/>
                        </a:p>
                      </a:txBody>
                      <a:tcPr anchor="ctr">
                        <a:solidFill>
                          <a:schemeClr val="accent6">
                            <a:lumMod val="60000"/>
                            <a:lumOff val="40000"/>
                          </a:schemeClr>
                        </a:solidFill>
                      </a:tcPr>
                    </a:tc>
                    <a:extLst>
                      <a:ext uri="{0D108BD9-81ED-4DB2-BD59-A6C34878D82A}">
                        <a16:rowId xmlns:a16="http://schemas.microsoft.com/office/drawing/2014/main" val="1361454366"/>
                      </a:ext>
                    </a:extLst>
                  </a:tr>
                </a:tbl>
              </a:graphicData>
            </a:graphic>
          </p:graphicFrame>
        </mc:Choice>
        <mc:Fallback>
          <p:graphicFrame>
            <p:nvGraphicFramePr>
              <p:cNvPr id="22" name="표 21">
                <a:extLst>
                  <a:ext uri="{FF2B5EF4-FFF2-40B4-BE49-F238E27FC236}">
                    <a16:creationId xmlns:a16="http://schemas.microsoft.com/office/drawing/2014/main" id="{12078306-BF53-4744-959F-FBB8B222E683}"/>
                  </a:ext>
                </a:extLst>
              </p:cNvPr>
              <p:cNvGraphicFramePr>
                <a:graphicFrameLocks noGrp="1"/>
              </p:cNvGraphicFramePr>
              <p:nvPr>
                <p:extLst>
                  <p:ext uri="{D42A27DB-BD31-4B8C-83A1-F6EECF244321}">
                    <p14:modId xmlns:p14="http://schemas.microsoft.com/office/powerpoint/2010/main" val="1777599429"/>
                  </p:ext>
                </p:extLst>
              </p:nvPr>
            </p:nvGraphicFramePr>
            <p:xfrm>
              <a:off x="15909294" y="23241177"/>
              <a:ext cx="6517309" cy="4911443"/>
            </p:xfrm>
            <a:graphic>
              <a:graphicData uri="http://schemas.openxmlformats.org/drawingml/2006/table">
                <a:tbl>
                  <a:tblPr firstRow="1" bandRow="1">
                    <a:tableStyleId>{5C22544A-7EE6-4342-B048-85BDC9FD1C3A}</a:tableStyleId>
                  </a:tblPr>
                  <a:tblGrid>
                    <a:gridCol w="2792417">
                      <a:extLst>
                        <a:ext uri="{9D8B030D-6E8A-4147-A177-3AD203B41FA5}">
                          <a16:colId xmlns:a16="http://schemas.microsoft.com/office/drawing/2014/main" val="2312787935"/>
                        </a:ext>
                      </a:extLst>
                    </a:gridCol>
                    <a:gridCol w="3724892">
                      <a:extLst>
                        <a:ext uri="{9D8B030D-6E8A-4147-A177-3AD203B41FA5}">
                          <a16:colId xmlns:a16="http://schemas.microsoft.com/office/drawing/2014/main" val="3463755778"/>
                        </a:ext>
                      </a:extLst>
                    </a:gridCol>
                  </a:tblGrid>
                  <a:tr h="584069">
                    <a:tc>
                      <a:txBody>
                        <a:bodyPr/>
                        <a:lstStyle/>
                        <a:p>
                          <a:pPr algn="ctr" latinLnBrk="1"/>
                          <a:r>
                            <a:rPr lang="en-US" altLang="ko-KR" sz="2400" dirty="0"/>
                            <a:t>Item</a:t>
                          </a:r>
                          <a:endParaRPr lang="ko-KR" altLang="en-US" sz="2400" dirty="0"/>
                        </a:p>
                      </a:txBody>
                      <a:tcPr>
                        <a:solidFill>
                          <a:srgbClr val="92D050"/>
                        </a:solidFill>
                      </a:tcPr>
                    </a:tc>
                    <a:tc>
                      <a:txBody>
                        <a:bodyPr/>
                        <a:lstStyle/>
                        <a:p>
                          <a:pPr algn="ctr" latinLnBrk="1"/>
                          <a:r>
                            <a:rPr lang="en-US" altLang="ko-KR" sz="2400" dirty="0"/>
                            <a:t>Summary</a:t>
                          </a:r>
                          <a:endParaRPr lang="ko-KR" altLang="en-US" sz="2400" dirty="0"/>
                        </a:p>
                      </a:txBody>
                      <a:tcPr>
                        <a:solidFill>
                          <a:srgbClr val="92D050"/>
                        </a:solidFill>
                      </a:tcPr>
                    </a:tc>
                    <a:extLst>
                      <a:ext uri="{0D108BD9-81ED-4DB2-BD59-A6C34878D82A}">
                        <a16:rowId xmlns:a16="http://schemas.microsoft.com/office/drawing/2014/main" val="559386002"/>
                      </a:ext>
                    </a:extLst>
                  </a:tr>
                  <a:tr h="584069">
                    <a:tc>
                      <a:txBody>
                        <a:bodyPr/>
                        <a:lstStyle/>
                        <a:p>
                          <a:pPr algn="ctr" latinLnBrk="1"/>
                          <a:r>
                            <a:rPr lang="en-US" altLang="ko-KR" sz="2400" dirty="0"/>
                            <a:t>Process</a:t>
                          </a:r>
                          <a:endParaRPr lang="ko-KR" altLang="en-US" sz="2400" dirty="0"/>
                        </a:p>
                      </a:txBody>
                      <a:tcPr anchor="ctr">
                        <a:solidFill>
                          <a:schemeClr val="accent6">
                            <a:lumMod val="60000"/>
                            <a:lumOff val="40000"/>
                          </a:schemeClr>
                        </a:solidFill>
                      </a:tcPr>
                    </a:tc>
                    <a:tc>
                      <a:txBody>
                        <a:bodyPr/>
                        <a:lstStyle/>
                        <a:p>
                          <a:pPr algn="ctr" latinLnBrk="1"/>
                          <a:r>
                            <a:rPr lang="en-US" altLang="ko-KR" sz="2400" dirty="0"/>
                            <a:t>0.18 µm BCDMOS</a:t>
                          </a:r>
                          <a:endParaRPr lang="ko-KR" altLang="en-US" sz="2400" dirty="0"/>
                        </a:p>
                      </a:txBody>
                      <a:tcPr anchor="ctr">
                        <a:solidFill>
                          <a:schemeClr val="accent6">
                            <a:lumMod val="60000"/>
                            <a:lumOff val="40000"/>
                          </a:schemeClr>
                        </a:solidFill>
                      </a:tcPr>
                    </a:tc>
                    <a:extLst>
                      <a:ext uri="{0D108BD9-81ED-4DB2-BD59-A6C34878D82A}">
                        <a16:rowId xmlns:a16="http://schemas.microsoft.com/office/drawing/2014/main" val="1023874941"/>
                      </a:ext>
                    </a:extLst>
                  </a:tr>
                  <a:tr h="584069">
                    <a:tc>
                      <a:txBody>
                        <a:bodyPr/>
                        <a:lstStyle/>
                        <a:p>
                          <a:pPr algn="ctr" latinLnBrk="1"/>
                          <a:r>
                            <a:rPr lang="en-US" altLang="ko-KR" sz="2400" dirty="0"/>
                            <a:t>Input voltage</a:t>
                          </a:r>
                          <a:endParaRPr lang="ko-KR" altLang="en-US" sz="2400" dirty="0"/>
                        </a:p>
                      </a:txBody>
                      <a:tcPr anchor="ctr">
                        <a:solidFill>
                          <a:schemeClr val="accent6">
                            <a:lumMod val="20000"/>
                            <a:lumOff val="80000"/>
                          </a:schemeClr>
                        </a:solidFill>
                      </a:tcPr>
                    </a:tc>
                    <a:tc>
                      <a:txBody>
                        <a:bodyPr/>
                        <a:lstStyle/>
                        <a:p>
                          <a:pPr algn="ctr" latinLnBrk="1"/>
                          <a:r>
                            <a:rPr lang="en-US" altLang="ko-KR" sz="2400" dirty="0"/>
                            <a:t>2.9 V ~ 4.6 V</a:t>
                          </a:r>
                          <a:endParaRPr lang="ko-KR" altLang="en-US" sz="2400" dirty="0"/>
                        </a:p>
                      </a:txBody>
                      <a:tcPr anchor="ctr">
                        <a:solidFill>
                          <a:schemeClr val="accent6">
                            <a:lumMod val="20000"/>
                            <a:lumOff val="80000"/>
                          </a:schemeClr>
                        </a:solidFill>
                      </a:tcPr>
                    </a:tc>
                    <a:extLst>
                      <a:ext uri="{0D108BD9-81ED-4DB2-BD59-A6C34878D82A}">
                        <a16:rowId xmlns:a16="http://schemas.microsoft.com/office/drawing/2014/main" val="1435215474"/>
                      </a:ext>
                    </a:extLst>
                  </a:tr>
                  <a:tr h="822960">
                    <a:tc>
                      <a:txBody>
                        <a:bodyPr/>
                        <a:lstStyle/>
                        <a:p>
                          <a:endParaRPr lang="ko-KR"/>
                        </a:p>
                      </a:txBody>
                      <a:tcPr anchor="ctr">
                        <a:blipFill>
                          <a:blip r:embed="rId3"/>
                          <a:stretch>
                            <a:fillRect l="-218" t="-218519" r="-134716" b="-293333"/>
                          </a:stretch>
                        </a:blipFill>
                      </a:tcPr>
                    </a:tc>
                    <a:tc>
                      <a:txBody>
                        <a:bodyPr/>
                        <a:lstStyle/>
                        <a:p>
                          <a:pPr algn="ctr" latinLnBrk="1"/>
                          <a:r>
                            <a:rPr lang="en-US" altLang="ko-KR" sz="2400" dirty="0"/>
                            <a:t>4.6 V / -0.6 ~ -2.3 V</a:t>
                          </a:r>
                          <a:endParaRPr lang="ko-KR" altLang="en-US" sz="2400" dirty="0"/>
                        </a:p>
                      </a:txBody>
                      <a:tcPr anchor="ctr">
                        <a:solidFill>
                          <a:schemeClr val="accent6">
                            <a:lumMod val="60000"/>
                            <a:lumOff val="40000"/>
                          </a:schemeClr>
                        </a:solidFill>
                      </a:tcPr>
                    </a:tc>
                    <a:extLst>
                      <a:ext uri="{0D108BD9-81ED-4DB2-BD59-A6C34878D82A}">
                        <a16:rowId xmlns:a16="http://schemas.microsoft.com/office/drawing/2014/main" val="3650107974"/>
                      </a:ext>
                    </a:extLst>
                  </a:tr>
                  <a:tr h="584069">
                    <a:tc>
                      <a:txBody>
                        <a:bodyPr/>
                        <a:lstStyle/>
                        <a:p>
                          <a:pPr algn="ctr" latinLnBrk="1"/>
                          <a:r>
                            <a:rPr lang="en-US" altLang="ko-KR" sz="2400" dirty="0"/>
                            <a:t>Load Current</a:t>
                          </a:r>
                          <a:endParaRPr lang="ko-KR" altLang="en-US" sz="2400" dirty="0"/>
                        </a:p>
                      </a:txBody>
                      <a:tcPr anchor="ctr">
                        <a:solidFill>
                          <a:schemeClr val="accent6">
                            <a:lumMod val="20000"/>
                            <a:lumOff val="80000"/>
                          </a:schemeClr>
                        </a:solidFill>
                      </a:tcPr>
                    </a:tc>
                    <a:tc>
                      <a:txBody>
                        <a:bodyPr/>
                        <a:lstStyle/>
                        <a:p>
                          <a:pPr algn="ctr" latinLnBrk="1"/>
                          <a:r>
                            <a:rPr lang="en-US" altLang="ko-KR" sz="2400" dirty="0"/>
                            <a:t>1 mA ~ 70 mA</a:t>
                          </a:r>
                          <a:endParaRPr lang="ko-KR" altLang="en-US" sz="2400" dirty="0"/>
                        </a:p>
                      </a:txBody>
                      <a:tcPr anchor="ctr">
                        <a:solidFill>
                          <a:schemeClr val="accent6">
                            <a:lumMod val="20000"/>
                            <a:lumOff val="80000"/>
                          </a:schemeClr>
                        </a:solidFill>
                      </a:tcPr>
                    </a:tc>
                    <a:extLst>
                      <a:ext uri="{0D108BD9-81ED-4DB2-BD59-A6C34878D82A}">
                        <a16:rowId xmlns:a16="http://schemas.microsoft.com/office/drawing/2014/main" val="115688371"/>
                      </a:ext>
                    </a:extLst>
                  </a:tr>
                  <a:tr h="584069">
                    <a:tc>
                      <a:txBody>
                        <a:bodyPr/>
                        <a:lstStyle/>
                        <a:p>
                          <a:pPr algn="ctr" latinLnBrk="1"/>
                          <a:r>
                            <a:rPr lang="en-US" altLang="ko-KR" sz="2400" dirty="0"/>
                            <a:t>Frequency</a:t>
                          </a:r>
                          <a:endParaRPr lang="ko-KR" altLang="en-US" sz="2400" dirty="0"/>
                        </a:p>
                      </a:txBody>
                      <a:tcPr anchor="ctr">
                        <a:solidFill>
                          <a:schemeClr val="accent6">
                            <a:lumMod val="60000"/>
                            <a:lumOff val="40000"/>
                          </a:schemeClr>
                        </a:solidFill>
                      </a:tcPr>
                    </a:tc>
                    <a:tc>
                      <a:txBody>
                        <a:bodyPr/>
                        <a:lstStyle/>
                        <a:p>
                          <a:pPr algn="ctr" latinLnBrk="1"/>
                          <a:r>
                            <a:rPr lang="en-US" altLang="ko-KR" sz="2400" dirty="0"/>
                            <a:t>0.15 MHz ~ 1 MHz / 1 MHz</a:t>
                          </a:r>
                          <a:endParaRPr lang="ko-KR" altLang="en-US" sz="2400" dirty="0"/>
                        </a:p>
                      </a:txBody>
                      <a:tcPr anchor="ctr">
                        <a:solidFill>
                          <a:schemeClr val="accent6">
                            <a:lumMod val="60000"/>
                            <a:lumOff val="40000"/>
                          </a:schemeClr>
                        </a:solidFill>
                      </a:tcPr>
                    </a:tc>
                    <a:extLst>
                      <a:ext uri="{0D108BD9-81ED-4DB2-BD59-A6C34878D82A}">
                        <a16:rowId xmlns:a16="http://schemas.microsoft.com/office/drawing/2014/main" val="1905818180"/>
                      </a:ext>
                    </a:extLst>
                  </a:tr>
                  <a:tr h="584069">
                    <a:tc>
                      <a:txBody>
                        <a:bodyPr/>
                        <a:lstStyle/>
                        <a:p>
                          <a:pPr algn="ctr" latinLnBrk="1"/>
                          <a:r>
                            <a:rPr lang="en-US" altLang="ko-KR" sz="2400" dirty="0"/>
                            <a:t>Output ripple</a:t>
                          </a:r>
                          <a:endParaRPr lang="ko-KR" altLang="en-US" sz="2400" dirty="0"/>
                        </a:p>
                      </a:txBody>
                      <a:tcPr anchor="ctr">
                        <a:solidFill>
                          <a:schemeClr val="accent6">
                            <a:lumMod val="20000"/>
                            <a:lumOff val="80000"/>
                          </a:schemeClr>
                        </a:solidFill>
                      </a:tcPr>
                    </a:tc>
                    <a:tc>
                      <a:txBody>
                        <a:bodyPr/>
                        <a:lstStyle/>
                        <a:p>
                          <a:pPr algn="ctr" latinLnBrk="1"/>
                          <a:r>
                            <a:rPr lang="en-US" altLang="ko-KR" sz="2400" dirty="0"/>
                            <a:t>5mV , &lt; 20mV</a:t>
                          </a:r>
                          <a:endParaRPr lang="ko-KR" altLang="en-US" sz="2400" dirty="0"/>
                        </a:p>
                      </a:txBody>
                      <a:tcPr anchor="ctr">
                        <a:solidFill>
                          <a:schemeClr val="accent6">
                            <a:lumMod val="20000"/>
                            <a:lumOff val="80000"/>
                          </a:schemeClr>
                        </a:solidFill>
                      </a:tcPr>
                    </a:tc>
                    <a:extLst>
                      <a:ext uri="{0D108BD9-81ED-4DB2-BD59-A6C34878D82A}">
                        <a16:rowId xmlns:a16="http://schemas.microsoft.com/office/drawing/2014/main" val="2656081580"/>
                      </a:ext>
                    </a:extLst>
                  </a:tr>
                  <a:tr h="584069">
                    <a:tc>
                      <a:txBody>
                        <a:bodyPr/>
                        <a:lstStyle/>
                        <a:p>
                          <a:pPr algn="ctr" latinLnBrk="1"/>
                          <a:r>
                            <a:rPr lang="en-US" altLang="ko-KR" sz="2400" dirty="0"/>
                            <a:t>Chip size</a:t>
                          </a:r>
                          <a:endParaRPr lang="ko-KR" altLang="en-US" sz="2400" dirty="0"/>
                        </a:p>
                      </a:txBody>
                      <a:tcPr anchor="ctr">
                        <a:solidFill>
                          <a:schemeClr val="accent6">
                            <a:lumMod val="60000"/>
                            <a:lumOff val="40000"/>
                          </a:schemeClr>
                        </a:solidFill>
                      </a:tcPr>
                    </a:tc>
                    <a:tc>
                      <a:txBody>
                        <a:bodyPr/>
                        <a:lstStyle/>
                        <a:p>
                          <a:pPr algn="ctr" latinLnBrk="1"/>
                          <a:r>
                            <a:rPr lang="en-US" altLang="ko-KR" sz="2400" dirty="0"/>
                            <a:t>1.3 mm</a:t>
                          </a:r>
                          <a:r>
                            <a:rPr lang="ko-KR" altLang="en-US" sz="2400" dirty="0"/>
                            <a:t> </a:t>
                          </a:r>
                          <a:r>
                            <a:rPr lang="en-US" altLang="ko-KR" sz="2400" dirty="0"/>
                            <a:t>X 1.8 mm</a:t>
                          </a:r>
                          <a:endParaRPr lang="ko-KR" altLang="en-US" sz="2400" dirty="0"/>
                        </a:p>
                      </a:txBody>
                      <a:tcPr anchor="ctr">
                        <a:solidFill>
                          <a:schemeClr val="accent6">
                            <a:lumMod val="60000"/>
                            <a:lumOff val="40000"/>
                          </a:schemeClr>
                        </a:solidFill>
                      </a:tcPr>
                    </a:tc>
                    <a:extLst>
                      <a:ext uri="{0D108BD9-81ED-4DB2-BD59-A6C34878D82A}">
                        <a16:rowId xmlns:a16="http://schemas.microsoft.com/office/drawing/2014/main" val="1361454366"/>
                      </a:ext>
                    </a:extLst>
                  </a:tr>
                </a:tbl>
              </a:graphicData>
            </a:graphic>
          </p:graphicFrame>
        </mc:Fallback>
      </mc:AlternateContent>
      <p:sp>
        <p:nvSpPr>
          <p:cNvPr id="23" name="TextBox 22">
            <a:extLst>
              <a:ext uri="{FF2B5EF4-FFF2-40B4-BE49-F238E27FC236}">
                <a16:creationId xmlns:a16="http://schemas.microsoft.com/office/drawing/2014/main" id="{435464B4-48D6-4A23-9DDC-8F240096A83E}"/>
              </a:ext>
            </a:extLst>
          </p:cNvPr>
          <p:cNvSpPr txBox="1"/>
          <p:nvPr/>
        </p:nvSpPr>
        <p:spPr>
          <a:xfrm>
            <a:off x="16402970" y="28272352"/>
            <a:ext cx="5855431" cy="446276"/>
          </a:xfrm>
          <a:prstGeom prst="rect">
            <a:avLst/>
          </a:prstGeom>
          <a:noFill/>
        </p:spPr>
        <p:txBody>
          <a:bodyPr wrap="square" rtlCol="0">
            <a:spAutoFit/>
          </a:bodyPr>
          <a:lstStyle/>
          <a:p>
            <a:r>
              <a:rPr lang="en-US" altLang="ko-KR" sz="2300" dirty="0"/>
              <a:t>Table 1. Summary of proposed DC-DC converter.</a:t>
            </a:r>
            <a:endParaRPr lang="ko-KR" altLang="en-US" sz="2300" dirty="0"/>
          </a:p>
        </p:txBody>
      </p:sp>
      <p:sp>
        <p:nvSpPr>
          <p:cNvPr id="24" name="TextBox 23">
            <a:extLst>
              <a:ext uri="{FF2B5EF4-FFF2-40B4-BE49-F238E27FC236}">
                <a16:creationId xmlns:a16="http://schemas.microsoft.com/office/drawing/2014/main" id="{FED9A941-1E9C-4648-BCE4-59C18A6744D8}"/>
              </a:ext>
            </a:extLst>
          </p:cNvPr>
          <p:cNvSpPr txBox="1"/>
          <p:nvPr/>
        </p:nvSpPr>
        <p:spPr>
          <a:xfrm>
            <a:off x="905049" y="14513578"/>
            <a:ext cx="14649284" cy="1846659"/>
          </a:xfrm>
          <a:prstGeom prst="rect">
            <a:avLst/>
          </a:prstGeom>
          <a:noFill/>
        </p:spPr>
        <p:txBody>
          <a:bodyPr wrap="square" rtlCol="0">
            <a:spAutoFit/>
          </a:bodyPr>
          <a:lstStyle/>
          <a:p>
            <a:r>
              <a:rPr lang="en-US" altLang="ko-KR" sz="3800" kern="0" dirty="0">
                <a:ln w="28575">
                  <a:noFill/>
                  <a:prstDash val="dash"/>
                </a:ln>
                <a:solidFill>
                  <a:prstClr val="black"/>
                </a:solidFill>
                <a:cs typeface="Arial" panose="020B0604020202020204" pitchFamily="34" charset="0"/>
              </a:rPr>
              <a:t>This paper proposes </a:t>
            </a:r>
            <a:r>
              <a:rPr lang="en-US" altLang="ko-KR" sz="3800" dirty="0"/>
              <a:t>2-channel DC-DC converter with a dead time controller</a:t>
            </a:r>
            <a:r>
              <a:rPr lang="en-US" altLang="ko-KR" sz="4000" dirty="0"/>
              <a:t> </a:t>
            </a:r>
            <a:r>
              <a:rPr lang="en-US" altLang="ko-KR" sz="3800" kern="0" dirty="0">
                <a:ln w="28575">
                  <a:noFill/>
                  <a:prstDash val="dash"/>
                </a:ln>
                <a:solidFill>
                  <a:prstClr val="black"/>
                </a:solidFill>
                <a:cs typeface="Arial" panose="020B0604020202020204" pitchFamily="34" charset="0"/>
              </a:rPr>
              <a:t>for wearable AMOLED display to increase power efficiency.</a:t>
            </a:r>
          </a:p>
          <a:p>
            <a:r>
              <a:rPr lang="en-US" altLang="ko-KR" sz="3600" kern="0" dirty="0">
                <a:ln w="28575">
                  <a:noFill/>
                  <a:prstDash val="dash"/>
                </a:ln>
                <a:solidFill>
                  <a:prstClr val="black"/>
                </a:solidFill>
                <a:cs typeface="Arial" panose="020B0604020202020204" pitchFamily="34" charset="0"/>
              </a:rPr>
              <a:t> </a:t>
            </a:r>
            <a:endParaRPr lang="ko-KR" altLang="en-US" sz="1862" dirty="0"/>
          </a:p>
        </p:txBody>
      </p:sp>
      <p:sp>
        <p:nvSpPr>
          <p:cNvPr id="25" name="직사각형 24">
            <a:extLst>
              <a:ext uri="{FF2B5EF4-FFF2-40B4-BE49-F238E27FC236}">
                <a16:creationId xmlns:a16="http://schemas.microsoft.com/office/drawing/2014/main" id="{FD12536B-43EC-42DE-98F9-4421C42657BE}"/>
              </a:ext>
            </a:extLst>
          </p:cNvPr>
          <p:cNvSpPr/>
          <p:nvPr/>
        </p:nvSpPr>
        <p:spPr bwMode="auto">
          <a:xfrm>
            <a:off x="2602779" y="25436233"/>
            <a:ext cx="4776788" cy="43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92076" indent="-92076" defTabSz="914413" fontAlgn="base" latinLnBrk="1">
              <a:lnSpc>
                <a:spcPct val="160000"/>
              </a:lnSpc>
              <a:spcBef>
                <a:spcPct val="0"/>
              </a:spcBef>
              <a:spcAft>
                <a:spcPct val="60000"/>
              </a:spcAft>
              <a:buClr>
                <a:srgbClr val="00006C"/>
              </a:buClr>
              <a:buFont typeface="Wingdings" pitchFamily="2" charset="2"/>
              <a:buChar char="q"/>
            </a:pPr>
            <a:endParaRPr kumimoji="1" lang="ko-KR" altLang="en-US" sz="1600" b="1">
              <a:latin typeface="Times New Roman" pitchFamily="18" charset="0"/>
              <a:ea typeface="굴림" charset="-127"/>
            </a:endParaRP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3113A27A-D151-4077-A7A9-8CE98F857FA7}"/>
                  </a:ext>
                </a:extLst>
              </p:cNvPr>
              <p:cNvSpPr txBox="1"/>
              <p:nvPr/>
            </p:nvSpPr>
            <p:spPr>
              <a:xfrm>
                <a:off x="650599" y="35425346"/>
                <a:ext cx="13943415" cy="4877169"/>
              </a:xfrm>
              <a:prstGeom prst="rect">
                <a:avLst/>
              </a:prstGeom>
              <a:noFill/>
              <a:ln w="19050">
                <a:solidFill>
                  <a:srgbClr val="002060"/>
                </a:solidFill>
              </a:ln>
            </p:spPr>
            <p:txBody>
              <a:bodyPr wrap="square" rtlCol="0">
                <a:spAutoFit/>
              </a:bodyPr>
              <a:lstStyle/>
              <a:p>
                <a:pPr marL="457207" indent="-457207">
                  <a:lnSpc>
                    <a:spcPct val="150000"/>
                  </a:lnSpc>
                  <a:buFont typeface="Arial" panose="020B0604020202020204" pitchFamily="34" charset="0"/>
                  <a:buChar char="•"/>
                </a:pPr>
                <a14:m>
                  <m:oMath xmlns:m="http://schemas.openxmlformats.org/officeDocument/2006/math">
                    <m:sSub>
                      <m:sSubPr>
                        <m:ctrlPr>
                          <a:rPr lang="en-US"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smtClean="0">
                            <a:latin typeface="Cambria Math" panose="02040503050406030204" pitchFamily="18" charset="0"/>
                          </a:rPr>
                          <m:t>𝑃𝑂𝑆</m:t>
                        </m:r>
                      </m:sub>
                    </m:sSub>
                  </m:oMath>
                </a14:m>
                <a:r>
                  <a:rPr lang="en-US" altLang="ko-KR" sz="3200" dirty="0"/>
                  <a:t> channel  is implemented using a SPWM-PWM dual mode boost converter.</a:t>
                </a:r>
              </a:p>
              <a:p>
                <a:pPr marL="457207" indent="-457207">
                  <a:lnSpc>
                    <a:spcPct val="150000"/>
                  </a:lnSpc>
                  <a:buFont typeface="Arial" panose="020B0604020202020204" pitchFamily="34" charset="0"/>
                  <a:buChar char="•"/>
                </a:pPr>
                <a:r>
                  <a:rPr lang="en-US" altLang="ko-KR" sz="3400" dirty="0"/>
                  <a:t>Dead time controller </a:t>
                </a:r>
              </a:p>
              <a:p>
                <a:pPr>
                  <a:lnSpc>
                    <a:spcPct val="120000"/>
                  </a:lnSpc>
                </a:pPr>
                <a:r>
                  <a:rPr lang="en-US" altLang="ko-KR" sz="3200" dirty="0"/>
                  <a:t>    - Lx</a:t>
                </a:r>
                <a:r>
                  <a:rPr lang="ko-KR" altLang="en-US" sz="3200" dirty="0"/>
                  <a:t> </a:t>
                </a:r>
                <a:r>
                  <a:rPr lang="en-US" altLang="ko-KR" sz="3200" dirty="0"/>
                  <a:t>Level</a:t>
                </a:r>
                <a:r>
                  <a:rPr lang="ko-KR" altLang="en-US" sz="3200" dirty="0"/>
                  <a:t> </a:t>
                </a:r>
                <a:r>
                  <a:rPr lang="en-US" altLang="ko-KR" sz="3200" dirty="0"/>
                  <a:t>Sensor : </a:t>
                </a:r>
                <a:r>
                  <a:rPr lang="en-US" altLang="ko-KR" sz="3200" dirty="0">
                    <a:solidFill>
                      <a:srgbClr val="FF0000"/>
                    </a:solidFill>
                  </a:rPr>
                  <a:t> Generates a pulse</a:t>
                </a:r>
                <a:r>
                  <a:rPr lang="en-US" altLang="ko-KR" sz="3200" dirty="0"/>
                  <a:t> if the dead time does not exist.</a:t>
                </a:r>
              </a:p>
              <a:p>
                <a:pPr>
                  <a:lnSpc>
                    <a:spcPct val="120000"/>
                  </a:lnSpc>
                </a:pPr>
                <a:r>
                  <a:rPr lang="en-US" altLang="ko-KR" sz="3200" dirty="0"/>
                  <a:t>    - UP/DOWN Counter : </a:t>
                </a:r>
                <a:r>
                  <a:rPr lang="en-US" altLang="ko-KR" sz="3200" dirty="0">
                    <a:solidFill>
                      <a:srgbClr val="FF0000"/>
                    </a:solidFill>
                  </a:rPr>
                  <a:t>Counts the pulse </a:t>
                </a:r>
                <a:r>
                  <a:rPr lang="en-US" altLang="ko-KR" sz="3200" dirty="0"/>
                  <a:t>generated by Lx level sensor.</a:t>
                </a:r>
              </a:p>
              <a:p>
                <a:pPr>
                  <a:lnSpc>
                    <a:spcPct val="120000"/>
                  </a:lnSpc>
                </a:pPr>
                <a:r>
                  <a:rPr lang="en-US" altLang="ko-KR" sz="3200" dirty="0"/>
                  <a:t>    - Delay Circuit : </a:t>
                </a:r>
                <a:r>
                  <a:rPr lang="en-US" altLang="ko-KR" sz="3200" dirty="0">
                    <a:solidFill>
                      <a:srgbClr val="FF0000"/>
                    </a:solidFill>
                  </a:rPr>
                  <a:t>Changes RC delay </a:t>
                </a:r>
                <a:r>
                  <a:rPr lang="en-US" altLang="ko-KR" sz="3200" dirty="0"/>
                  <a:t>by varying capacitance according to delay [3:0].</a:t>
                </a:r>
                <a:endParaRPr lang="en-US" altLang="ko-KR" sz="3800" dirty="0"/>
              </a:p>
              <a:p>
                <a:pPr>
                  <a:lnSpc>
                    <a:spcPct val="150000"/>
                  </a:lnSpc>
                </a:pPr>
                <a:r>
                  <a:rPr lang="ko-KR" altLang="en-US" sz="3400" dirty="0"/>
                  <a:t>   → </a:t>
                </a:r>
                <a:r>
                  <a:rPr lang="en-US" altLang="ko-KR" sz="3400" dirty="0"/>
                  <a:t>Due to dead time controller, the dead time is optimized less than 1ns and</a:t>
                </a:r>
              </a:p>
              <a:p>
                <a:pPr>
                  <a:lnSpc>
                    <a:spcPct val="120000"/>
                  </a:lnSpc>
                </a:pPr>
                <a:r>
                  <a:rPr lang="en-US" altLang="ko-KR" sz="3400" dirty="0"/>
                  <a:t>        power efficiency was increased by 2.2%.</a:t>
                </a:r>
              </a:p>
            </p:txBody>
          </p:sp>
        </mc:Choice>
        <mc:Fallback>
          <p:sp>
            <p:nvSpPr>
              <p:cNvPr id="27" name="TextBox 26">
                <a:extLst>
                  <a:ext uri="{FF2B5EF4-FFF2-40B4-BE49-F238E27FC236}">
                    <a16:creationId xmlns:a16="http://schemas.microsoft.com/office/drawing/2014/main" id="{3113A27A-D151-4077-A7A9-8CE98F857FA7}"/>
                  </a:ext>
                </a:extLst>
              </p:cNvPr>
              <p:cNvSpPr txBox="1">
                <a:spLocks noRot="1" noChangeAspect="1" noMove="1" noResize="1" noEditPoints="1" noAdjustHandles="1" noChangeArrowheads="1" noChangeShapeType="1" noTextEdit="1"/>
              </p:cNvSpPr>
              <p:nvPr/>
            </p:nvSpPr>
            <p:spPr>
              <a:xfrm>
                <a:off x="650599" y="35425346"/>
                <a:ext cx="13943415" cy="4877169"/>
              </a:xfrm>
              <a:prstGeom prst="rect">
                <a:avLst/>
              </a:prstGeom>
              <a:blipFill>
                <a:blip r:embed="rId4"/>
                <a:stretch>
                  <a:fillRect l="-1048" r="-917" b="-996"/>
                </a:stretch>
              </a:blipFill>
              <a:ln w="19050">
                <a:solidFill>
                  <a:srgbClr val="002060"/>
                </a:solidFill>
              </a:ln>
            </p:spPr>
            <p:txBody>
              <a:bodyPr/>
              <a:lstStyle/>
              <a:p>
                <a:r>
                  <a:rPr lang="ko-KR" altLang="en-US">
                    <a:noFill/>
                  </a:rPr>
                  <a:t> </a:t>
                </a:r>
              </a:p>
            </p:txBody>
          </p:sp>
        </mc:Fallback>
      </mc:AlternateContent>
      <p:pic>
        <p:nvPicPr>
          <p:cNvPr id="29" name="그림 28">
            <a:extLst>
              <a:ext uri="{FF2B5EF4-FFF2-40B4-BE49-F238E27FC236}">
                <a16:creationId xmlns:a16="http://schemas.microsoft.com/office/drawing/2014/main" id="{FC3204AC-DC02-423A-9DE8-ED46DFFBB239}"/>
              </a:ext>
            </a:extLst>
          </p:cNvPr>
          <p:cNvPicPr/>
          <p:nvPr/>
        </p:nvPicPr>
        <p:blipFill>
          <a:blip r:embed="rId5"/>
          <a:stretch>
            <a:fillRect/>
          </a:stretch>
        </p:blipFill>
        <p:spPr>
          <a:xfrm>
            <a:off x="22584854" y="14847553"/>
            <a:ext cx="6565647" cy="3485559"/>
          </a:xfrm>
          <a:prstGeom prst="rect">
            <a:avLst/>
          </a:prstGeom>
        </p:spPr>
      </p:pic>
      <p:sp>
        <p:nvSpPr>
          <p:cNvPr id="30" name="TextBox 29">
            <a:extLst>
              <a:ext uri="{FF2B5EF4-FFF2-40B4-BE49-F238E27FC236}">
                <a16:creationId xmlns:a16="http://schemas.microsoft.com/office/drawing/2014/main" id="{22D85063-9579-4A63-B82F-5780E316E78B}"/>
              </a:ext>
            </a:extLst>
          </p:cNvPr>
          <p:cNvSpPr txBox="1"/>
          <p:nvPr/>
        </p:nvSpPr>
        <p:spPr>
          <a:xfrm>
            <a:off x="23124347" y="18428142"/>
            <a:ext cx="5705717" cy="445353"/>
          </a:xfrm>
          <a:prstGeom prst="rect">
            <a:avLst/>
          </a:prstGeom>
          <a:noFill/>
        </p:spPr>
        <p:txBody>
          <a:bodyPr wrap="square" rtlCol="0">
            <a:spAutoFit/>
          </a:bodyPr>
          <a:lstStyle/>
          <a:p>
            <a:r>
              <a:rPr lang="en-US" altLang="ko-KR" sz="2300" dirty="0"/>
              <a:t>Fig 5. PSM controller of inverting charge pump.</a:t>
            </a:r>
            <a:endParaRPr lang="ko-KR" altLang="en-US" sz="2300" dirty="0"/>
          </a:p>
        </p:txBody>
      </p:sp>
      <p:sp>
        <p:nvSpPr>
          <p:cNvPr id="34" name="TextBox 33">
            <a:extLst>
              <a:ext uri="{FF2B5EF4-FFF2-40B4-BE49-F238E27FC236}">
                <a16:creationId xmlns:a16="http://schemas.microsoft.com/office/drawing/2014/main" id="{EC133213-6D6E-4259-B58A-E62303E84D80}"/>
              </a:ext>
            </a:extLst>
          </p:cNvPr>
          <p:cNvSpPr txBox="1"/>
          <p:nvPr/>
        </p:nvSpPr>
        <p:spPr>
          <a:xfrm>
            <a:off x="16169388" y="18428142"/>
            <a:ext cx="5705717" cy="445353"/>
          </a:xfrm>
          <a:prstGeom prst="rect">
            <a:avLst/>
          </a:prstGeom>
          <a:noFill/>
        </p:spPr>
        <p:txBody>
          <a:bodyPr wrap="square" rtlCol="0">
            <a:spAutoFit/>
          </a:bodyPr>
          <a:lstStyle/>
          <a:p>
            <a:r>
              <a:rPr lang="en-US" altLang="ko-KR" sz="2300" dirty="0"/>
              <a:t>Fig 4. 0.5X operation of inverting charge pump.</a:t>
            </a:r>
            <a:endParaRPr lang="ko-KR" altLang="en-US" sz="2300" dirty="0"/>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DF5C7F7D-EA15-4026-A727-2080EC28CAE8}"/>
                  </a:ext>
                </a:extLst>
              </p:cNvPr>
              <p:cNvSpPr txBox="1"/>
              <p:nvPr/>
            </p:nvSpPr>
            <p:spPr>
              <a:xfrm>
                <a:off x="15658042" y="18967388"/>
                <a:ext cx="13777719" cy="2095317"/>
              </a:xfrm>
              <a:prstGeom prst="rect">
                <a:avLst/>
              </a:prstGeom>
              <a:noFill/>
              <a:ln w="19050">
                <a:solidFill>
                  <a:srgbClr val="002060"/>
                </a:solidFill>
              </a:ln>
            </p:spPr>
            <p:txBody>
              <a:bodyPr wrap="square" rtlCol="0">
                <a:spAutoFit/>
              </a:bodyPr>
              <a:lstStyle/>
              <a:p>
                <a:pPr marL="457207" indent="-457207">
                  <a:lnSpc>
                    <a:spcPct val="140000"/>
                  </a:lnSpc>
                  <a:buFont typeface="Arial" panose="020B0604020202020204" pitchFamily="34" charset="0"/>
                  <a:buChar char="•"/>
                </a:pPr>
                <a14:m>
                  <m:oMath xmlns:m="http://schemas.openxmlformats.org/officeDocument/2006/math">
                    <m:sSub>
                      <m:sSubPr>
                        <m:ctrlPr>
                          <a:rPr lang="en-US"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𝑁𝐸𝐺</m:t>
                        </m:r>
                      </m:sub>
                    </m:sSub>
                  </m:oMath>
                </a14:m>
                <a:r>
                  <a:rPr lang="en-US" altLang="ko-KR" sz="3200" dirty="0"/>
                  <a:t> outputs half of boost output voltage using 0.5X inverting charge pump.</a:t>
                </a:r>
              </a:p>
              <a:p>
                <a:pPr marL="457207" indent="-457207">
                  <a:lnSpc>
                    <a:spcPct val="140000"/>
                  </a:lnSpc>
                  <a:buFont typeface="Arial" panose="020B0604020202020204" pitchFamily="34" charset="0"/>
                  <a:buChar char="•"/>
                </a:pPr>
                <a:r>
                  <a:rPr lang="en-US" altLang="ko-KR" sz="3200" dirty="0"/>
                  <a:t>PSM controller is consisted of D Flipflop and comparator. </a:t>
                </a:r>
              </a:p>
              <a:p>
                <a:pPr marL="457207" indent="-457207">
                  <a:lnSpc>
                    <a:spcPct val="140000"/>
                  </a:lnSpc>
                  <a:buFont typeface="Arial" panose="020B0604020202020204" pitchFamily="34" charset="0"/>
                  <a:buChar char="•"/>
                </a:pPr>
                <a14:m>
                  <m:oMath xmlns:m="http://schemas.openxmlformats.org/officeDocument/2006/math">
                    <m:sSub>
                      <m:sSubPr>
                        <m:ctrlPr>
                          <a:rPr lang="en-US"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𝑃𝑆𝑀</m:t>
                        </m:r>
                      </m:sub>
                    </m:sSub>
                  </m:oMath>
                </a14:m>
                <a:r>
                  <a:rPr lang="en-US" altLang="ko-KR" sz="3200" dirty="0"/>
                  <a:t> : Control on/off of switching signals.  </a:t>
                </a:r>
                <a:r>
                  <a:rPr lang="ko-KR" altLang="en-US" sz="3200" dirty="0"/>
                  <a:t>→  </a:t>
                </a:r>
                <a:r>
                  <a:rPr lang="en-US" altLang="ko-KR" sz="3200" dirty="0"/>
                  <a:t>Reduce power dissipation</a:t>
                </a:r>
              </a:p>
            </p:txBody>
          </p:sp>
        </mc:Choice>
        <mc:Fallback>
          <p:sp>
            <p:nvSpPr>
              <p:cNvPr id="35" name="TextBox 34">
                <a:extLst>
                  <a:ext uri="{FF2B5EF4-FFF2-40B4-BE49-F238E27FC236}">
                    <a16:creationId xmlns:a16="http://schemas.microsoft.com/office/drawing/2014/main" id="{DF5C7F7D-EA15-4026-A727-2080EC28CAE8}"/>
                  </a:ext>
                </a:extLst>
              </p:cNvPr>
              <p:cNvSpPr txBox="1">
                <a:spLocks noRot="1" noChangeAspect="1" noMove="1" noResize="1" noEditPoints="1" noAdjustHandles="1" noChangeArrowheads="1" noChangeShapeType="1" noTextEdit="1"/>
              </p:cNvSpPr>
              <p:nvPr/>
            </p:nvSpPr>
            <p:spPr>
              <a:xfrm>
                <a:off x="15658042" y="18967388"/>
                <a:ext cx="13777719" cy="2095317"/>
              </a:xfrm>
              <a:prstGeom prst="rect">
                <a:avLst/>
              </a:prstGeom>
              <a:blipFill>
                <a:blip r:embed="rId6"/>
                <a:stretch>
                  <a:fillRect l="-972" b="-8069"/>
                </a:stretch>
              </a:blipFill>
              <a:ln w="19050">
                <a:solidFill>
                  <a:srgbClr val="002060"/>
                </a:solidFill>
              </a:ln>
            </p:spPr>
            <p:txBody>
              <a:bodyPr/>
              <a:lstStyle/>
              <a:p>
                <a:r>
                  <a:rPr lang="ko-KR" altLang="en-US">
                    <a:noFill/>
                  </a:rPr>
                  <a:t> </a:t>
                </a:r>
              </a:p>
            </p:txBody>
          </p:sp>
        </mc:Fallback>
      </mc:AlternateContent>
      <p:sp>
        <p:nvSpPr>
          <p:cNvPr id="40" name="TextBox 39">
            <a:extLst>
              <a:ext uri="{FF2B5EF4-FFF2-40B4-BE49-F238E27FC236}">
                <a16:creationId xmlns:a16="http://schemas.microsoft.com/office/drawing/2014/main" id="{742C18EE-FC64-401D-B171-A8246D046C8E}"/>
              </a:ext>
            </a:extLst>
          </p:cNvPr>
          <p:cNvSpPr txBox="1"/>
          <p:nvPr/>
        </p:nvSpPr>
        <p:spPr>
          <a:xfrm>
            <a:off x="1052654" y="34511805"/>
            <a:ext cx="13438320" cy="830997"/>
          </a:xfrm>
          <a:prstGeom prst="rect">
            <a:avLst/>
          </a:prstGeom>
          <a:noFill/>
        </p:spPr>
        <p:txBody>
          <a:bodyPr wrap="square" rtlCol="0">
            <a:spAutoFit/>
          </a:bodyPr>
          <a:lstStyle/>
          <a:p>
            <a:r>
              <a:rPr lang="en-US" altLang="ko-KR" sz="2400" dirty="0"/>
              <a:t>Fig 2. (a) Dead time controller, (b) Delay circuit of dead time controller, (c) Switching voltage without dead time controller, (d) Switching voltage with dead time controller, (e) Power efficiency of boost converter</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D82610DB-5C58-4302-A14A-E96516C229C0}"/>
                  </a:ext>
                </a:extLst>
              </p:cNvPr>
              <p:cNvSpPr txBox="1"/>
              <p:nvPr/>
            </p:nvSpPr>
            <p:spPr>
              <a:xfrm>
                <a:off x="15733017" y="33094332"/>
                <a:ext cx="6851837" cy="461665"/>
              </a:xfrm>
              <a:prstGeom prst="rect">
                <a:avLst/>
              </a:prstGeom>
              <a:noFill/>
            </p:spPr>
            <p:txBody>
              <a:bodyPr wrap="square" rtlCol="0">
                <a:spAutoFit/>
              </a:bodyPr>
              <a:lstStyle/>
              <a:p>
                <a:r>
                  <a:rPr lang="en-US" altLang="ko-KR" sz="2300" dirty="0"/>
                  <a:t>Fig 7. Output voltage and dead time of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𝑉</m:t>
                        </m:r>
                      </m:e>
                      <m:sub>
                        <m:r>
                          <a:rPr lang="en-US" altLang="ko-KR" sz="2000" i="1">
                            <a:latin typeface="Cambria Math" panose="02040503050406030204" pitchFamily="18" charset="0"/>
                          </a:rPr>
                          <m:t>𝑃𝑂𝑆</m:t>
                        </m:r>
                      </m:sub>
                    </m:sSub>
                  </m:oMath>
                </a14:m>
                <a:r>
                  <a:rPr lang="en-US" altLang="ko-KR" sz="2000" dirty="0"/>
                  <a:t> channel</a:t>
                </a:r>
                <a:r>
                  <a:rPr lang="en-US" altLang="ko-KR" sz="2300" dirty="0"/>
                  <a:t>.</a:t>
                </a:r>
              </a:p>
            </p:txBody>
          </p:sp>
        </mc:Choice>
        <mc:Fallback>
          <p:sp>
            <p:nvSpPr>
              <p:cNvPr id="41" name="TextBox 40">
                <a:extLst>
                  <a:ext uri="{FF2B5EF4-FFF2-40B4-BE49-F238E27FC236}">
                    <a16:creationId xmlns:a16="http://schemas.microsoft.com/office/drawing/2014/main" id="{D82610DB-5C58-4302-A14A-E96516C229C0}"/>
                  </a:ext>
                </a:extLst>
              </p:cNvPr>
              <p:cNvSpPr txBox="1">
                <a:spLocks noRot="1" noChangeAspect="1" noMove="1" noResize="1" noEditPoints="1" noAdjustHandles="1" noChangeArrowheads="1" noChangeShapeType="1" noTextEdit="1"/>
              </p:cNvSpPr>
              <p:nvPr/>
            </p:nvSpPr>
            <p:spPr>
              <a:xfrm>
                <a:off x="15733017" y="33094332"/>
                <a:ext cx="6851837" cy="461665"/>
              </a:xfrm>
              <a:prstGeom prst="rect">
                <a:avLst/>
              </a:prstGeom>
              <a:blipFill>
                <a:blip r:embed="rId7"/>
                <a:stretch>
                  <a:fillRect l="-1335" t="-10526" b="-25000"/>
                </a:stretch>
              </a:blipFill>
            </p:spPr>
            <p:txBody>
              <a:bodyPr/>
              <a:lstStyle/>
              <a:p>
                <a:r>
                  <a:rPr lang="ko-KR" altLang="en-US">
                    <a:noFill/>
                  </a:rPr>
                  <a:t> </a:t>
                </a:r>
              </a:p>
            </p:txBody>
          </p:sp>
        </mc:Fallback>
      </mc:AlternateContent>
      <p:sp>
        <p:nvSpPr>
          <p:cNvPr id="42" name="TextBox 41">
            <a:extLst>
              <a:ext uri="{FF2B5EF4-FFF2-40B4-BE49-F238E27FC236}">
                <a16:creationId xmlns:a16="http://schemas.microsoft.com/office/drawing/2014/main" id="{98F8866C-DD62-4F74-A4B6-527A1613CC78}"/>
              </a:ext>
            </a:extLst>
          </p:cNvPr>
          <p:cNvSpPr txBox="1"/>
          <p:nvPr/>
        </p:nvSpPr>
        <p:spPr>
          <a:xfrm>
            <a:off x="15567170" y="33580821"/>
            <a:ext cx="7205092" cy="830997"/>
          </a:xfrm>
          <a:prstGeom prst="rect">
            <a:avLst/>
          </a:prstGeom>
          <a:noFill/>
          <a:ln>
            <a:solidFill>
              <a:schemeClr val="tx1"/>
            </a:solidFill>
            <a:prstDash val="solid"/>
          </a:ln>
        </p:spPr>
        <p:txBody>
          <a:bodyPr wrap="square" rtlCol="0" anchor="ctr">
            <a:spAutoFit/>
          </a:bodyPr>
          <a:lstStyle/>
          <a:p>
            <a:r>
              <a:rPr lang="en-US" altLang="ko-KR" sz="2400" dirty="0">
                <a:latin typeface="Arial" panose="020B0604020202020204" pitchFamily="34" charset="0"/>
                <a:cs typeface="Arial" panose="020B0604020202020204" pitchFamily="34" charset="0"/>
              </a:rPr>
              <a:t>Dead time is reduced less than 1ns both under light load and heavy load due to dead time controller.</a:t>
            </a:r>
          </a:p>
        </p:txBody>
      </p:sp>
      <p:sp>
        <p:nvSpPr>
          <p:cNvPr id="43" name="TextBox 42">
            <a:extLst>
              <a:ext uri="{FF2B5EF4-FFF2-40B4-BE49-F238E27FC236}">
                <a16:creationId xmlns:a16="http://schemas.microsoft.com/office/drawing/2014/main" id="{5FC3E1E3-24F7-4945-AD8C-063D9B6EC53E}"/>
              </a:ext>
            </a:extLst>
          </p:cNvPr>
          <p:cNvSpPr txBox="1"/>
          <p:nvPr/>
        </p:nvSpPr>
        <p:spPr>
          <a:xfrm>
            <a:off x="24496558" y="33082716"/>
            <a:ext cx="3220954" cy="446276"/>
          </a:xfrm>
          <a:prstGeom prst="rect">
            <a:avLst/>
          </a:prstGeom>
          <a:noFill/>
        </p:spPr>
        <p:txBody>
          <a:bodyPr wrap="square" rtlCol="0">
            <a:spAutoFit/>
          </a:bodyPr>
          <a:lstStyle/>
          <a:p>
            <a:r>
              <a:rPr lang="en-US" altLang="ko-KR" sz="2300" dirty="0"/>
              <a:t>Fig 8. Power Efficiency.</a:t>
            </a:r>
          </a:p>
        </p:txBody>
      </p:sp>
      <mc:AlternateContent xmlns:mc="http://schemas.openxmlformats.org/markup-compatibility/2006">
        <mc:Choice xmlns:a14="http://schemas.microsoft.com/office/drawing/2010/main" Requires="a14">
          <p:sp>
            <p:nvSpPr>
              <p:cNvPr id="49" name="모서리가 둥근 직사각형 18">
                <a:extLst>
                  <a:ext uri="{FF2B5EF4-FFF2-40B4-BE49-F238E27FC236}">
                    <a16:creationId xmlns:a16="http://schemas.microsoft.com/office/drawing/2014/main" id="{06E5CFD7-B7EE-49B1-8B2D-DD3BA759A019}"/>
                  </a:ext>
                </a:extLst>
              </p:cNvPr>
              <p:cNvSpPr/>
              <p:nvPr/>
            </p:nvSpPr>
            <p:spPr>
              <a:xfrm>
                <a:off x="748820" y="25567609"/>
                <a:ext cx="13891678" cy="10843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dirty="0">
                    <a:solidFill>
                      <a:schemeClr val="bg1"/>
                    </a:solidFill>
                    <a:latin typeface="Arial Black" panose="020B0A04020102020204" pitchFamily="34" charset="0"/>
                  </a:rPr>
                  <a:t>2.1. </a:t>
                </a:r>
                <a14:m>
                  <m:oMath xmlns:m="http://schemas.openxmlformats.org/officeDocument/2006/math">
                    <m:sSub>
                      <m:sSubPr>
                        <m:ctrlPr>
                          <a:rPr lang="en-US" altLang="ko-KR" sz="5400" i="1">
                            <a:solidFill>
                              <a:schemeClr val="bg1"/>
                            </a:solidFill>
                            <a:latin typeface="Cambria Math" panose="02040503050406030204" pitchFamily="18" charset="0"/>
                          </a:rPr>
                        </m:ctrlPr>
                      </m:sSubPr>
                      <m:e>
                        <m:r>
                          <m:rPr>
                            <m:nor/>
                          </m:rPr>
                          <a:rPr lang="en-US" altLang="ko-KR" sz="5400">
                            <a:solidFill>
                              <a:schemeClr val="bg1"/>
                            </a:solidFill>
                            <a:latin typeface="Arial Black" panose="020B0A04020102020204" pitchFamily="34" charset="0"/>
                            <a:ea typeface="HY헤드라인M" panose="02030600000101010101" pitchFamily="18" charset="-127"/>
                          </a:rPr>
                          <m:t>V</m:t>
                        </m:r>
                      </m:e>
                      <m:sub>
                        <m:r>
                          <m:rPr>
                            <m:nor/>
                          </m:rPr>
                          <a:rPr lang="en-US" altLang="ko-KR" sz="5400">
                            <a:solidFill>
                              <a:schemeClr val="bg1"/>
                            </a:solidFill>
                            <a:latin typeface="Arial Black" panose="020B0A04020102020204" pitchFamily="34" charset="0"/>
                            <a:ea typeface="HY헤드라인M" panose="02030600000101010101" pitchFamily="18" charset="-127"/>
                          </a:rPr>
                          <m:t>POS</m:t>
                        </m:r>
                      </m:sub>
                    </m:sSub>
                  </m:oMath>
                </a14:m>
                <a:r>
                  <a:rPr lang="ko-KR" altLang="en-US" sz="5400" dirty="0">
                    <a:solidFill>
                      <a:schemeClr val="bg1"/>
                    </a:solidFill>
                    <a:latin typeface="Arial Black" panose="020B0A04020102020204" pitchFamily="34" charset="0"/>
                    <a:ea typeface="HY헤드라인M" panose="02030600000101010101" pitchFamily="18" charset="-127"/>
                  </a:rPr>
                  <a:t> </a:t>
                </a:r>
                <a:r>
                  <a:rPr lang="en-US" altLang="ko-KR" sz="5400" dirty="0">
                    <a:solidFill>
                      <a:schemeClr val="bg1"/>
                    </a:solidFill>
                    <a:latin typeface="Arial Black" panose="020B0A04020102020204" pitchFamily="34" charset="0"/>
                    <a:ea typeface="HY헤드라인M" panose="02030600000101010101" pitchFamily="18" charset="-127"/>
                  </a:rPr>
                  <a:t>- Boost Converter</a:t>
                </a:r>
                <a:endParaRPr lang="ko-KR" altLang="en-US" sz="5400" dirty="0">
                  <a:solidFill>
                    <a:schemeClr val="bg1"/>
                  </a:solidFill>
                  <a:latin typeface="Arial Black" panose="020B0A04020102020204" pitchFamily="34" charset="0"/>
                  <a:ea typeface="HY헤드라인M" panose="02030600000101010101" pitchFamily="18" charset="-127"/>
                </a:endParaRPr>
              </a:p>
            </p:txBody>
          </p:sp>
        </mc:Choice>
        <mc:Fallback>
          <p:sp>
            <p:nvSpPr>
              <p:cNvPr id="49" name="모서리가 둥근 직사각형 18">
                <a:extLst>
                  <a:ext uri="{FF2B5EF4-FFF2-40B4-BE49-F238E27FC236}">
                    <a16:creationId xmlns:a16="http://schemas.microsoft.com/office/drawing/2014/main" id="{06E5CFD7-B7EE-49B1-8B2D-DD3BA759A019}"/>
                  </a:ext>
                </a:extLst>
              </p:cNvPr>
              <p:cNvSpPr>
                <a:spLocks noRot="1" noChangeAspect="1" noMove="1" noResize="1" noEditPoints="1" noAdjustHandles="1" noChangeArrowheads="1" noChangeShapeType="1" noTextEdit="1"/>
              </p:cNvSpPr>
              <p:nvPr/>
            </p:nvSpPr>
            <p:spPr>
              <a:xfrm>
                <a:off x="748820" y="25567609"/>
                <a:ext cx="13891678" cy="1084350"/>
              </a:xfrm>
              <a:prstGeom prst="roundRect">
                <a:avLst/>
              </a:prstGeom>
              <a:blipFill>
                <a:blip r:embed="rId8"/>
                <a:stretch>
                  <a:fillRect t="-10000" b="-22778"/>
                </a:stretch>
              </a:blipFill>
              <a:ln>
                <a:solidFill>
                  <a:srgbClr val="92D050"/>
                </a:solidFill>
              </a:ln>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50" name="모서리가 둥근 직사각형 18">
                <a:extLst>
                  <a:ext uri="{FF2B5EF4-FFF2-40B4-BE49-F238E27FC236}">
                    <a16:creationId xmlns:a16="http://schemas.microsoft.com/office/drawing/2014/main" id="{252D958A-8218-45D0-818D-296BA9D0F919}"/>
                  </a:ext>
                </a:extLst>
              </p:cNvPr>
              <p:cNvSpPr/>
              <p:nvPr/>
            </p:nvSpPr>
            <p:spPr>
              <a:xfrm>
                <a:off x="15604588" y="13565029"/>
                <a:ext cx="13939540" cy="10843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5400" dirty="0">
                    <a:solidFill>
                      <a:schemeClr val="bg1"/>
                    </a:solidFill>
                    <a:latin typeface="Arial Black" panose="020B0A04020102020204" pitchFamily="34" charset="0"/>
                  </a:rPr>
                  <a:t>2.2 </a:t>
                </a:r>
                <a14:m>
                  <m:oMath xmlns:m="http://schemas.openxmlformats.org/officeDocument/2006/math">
                    <m:sSub>
                      <m:sSubPr>
                        <m:ctrlPr>
                          <a:rPr lang="en-US" altLang="ko-KR" sz="5400" i="1">
                            <a:solidFill>
                              <a:schemeClr val="bg1"/>
                            </a:solidFill>
                            <a:latin typeface="Cambria Math" panose="02040503050406030204" pitchFamily="18" charset="0"/>
                          </a:rPr>
                        </m:ctrlPr>
                      </m:sSubPr>
                      <m:e>
                        <m:r>
                          <m:rPr>
                            <m:nor/>
                          </m:rPr>
                          <a:rPr lang="en-US" altLang="ko-KR" sz="5400">
                            <a:solidFill>
                              <a:schemeClr val="bg1"/>
                            </a:solidFill>
                            <a:latin typeface="Arial Black" panose="020B0A04020102020204" pitchFamily="34" charset="0"/>
                            <a:ea typeface="HY헤드라인M" panose="02030600000101010101" pitchFamily="18" charset="-127"/>
                          </a:rPr>
                          <m:t>V</m:t>
                        </m:r>
                      </m:e>
                      <m:sub>
                        <m:r>
                          <m:rPr>
                            <m:nor/>
                          </m:rPr>
                          <a:rPr lang="en-US" altLang="ko-KR" sz="5400">
                            <a:solidFill>
                              <a:schemeClr val="bg1"/>
                            </a:solidFill>
                            <a:latin typeface="Arial Black" panose="020B0A04020102020204" pitchFamily="34" charset="0"/>
                          </a:rPr>
                          <m:t>NEG</m:t>
                        </m:r>
                      </m:sub>
                    </m:sSub>
                  </m:oMath>
                </a14:m>
                <a:r>
                  <a:rPr lang="ko-KR" altLang="en-US" sz="5400" dirty="0">
                    <a:solidFill>
                      <a:schemeClr val="bg1"/>
                    </a:solidFill>
                    <a:latin typeface="Arial Black" panose="020B0A04020102020204" pitchFamily="34" charset="0"/>
                    <a:ea typeface="HY헤드라인M" panose="02030600000101010101" pitchFamily="18" charset="-127"/>
                  </a:rPr>
                  <a:t> </a:t>
                </a:r>
                <a:r>
                  <a:rPr lang="en-US" altLang="ko-KR" sz="5400" dirty="0">
                    <a:solidFill>
                      <a:schemeClr val="bg1"/>
                    </a:solidFill>
                    <a:latin typeface="Arial Black" panose="020B0A04020102020204" pitchFamily="34" charset="0"/>
                    <a:ea typeface="HY헤드라인M" panose="02030600000101010101" pitchFamily="18" charset="-127"/>
                  </a:rPr>
                  <a:t>- Inverting Charge Pump</a:t>
                </a:r>
                <a:endParaRPr lang="ko-KR" altLang="en-US" sz="5400" dirty="0">
                  <a:solidFill>
                    <a:schemeClr val="bg1"/>
                  </a:solidFill>
                  <a:latin typeface="Arial Black" panose="020B0A04020102020204" pitchFamily="34" charset="0"/>
                  <a:ea typeface="HY헤드라인M" panose="02030600000101010101" pitchFamily="18" charset="-127"/>
                </a:endParaRPr>
              </a:p>
            </p:txBody>
          </p:sp>
        </mc:Choice>
        <mc:Fallback>
          <p:sp>
            <p:nvSpPr>
              <p:cNvPr id="50" name="모서리가 둥근 직사각형 18">
                <a:extLst>
                  <a:ext uri="{FF2B5EF4-FFF2-40B4-BE49-F238E27FC236}">
                    <a16:creationId xmlns:a16="http://schemas.microsoft.com/office/drawing/2014/main" id="{252D958A-8218-45D0-818D-296BA9D0F919}"/>
                  </a:ext>
                </a:extLst>
              </p:cNvPr>
              <p:cNvSpPr>
                <a:spLocks noRot="1" noChangeAspect="1" noMove="1" noResize="1" noEditPoints="1" noAdjustHandles="1" noChangeArrowheads="1" noChangeShapeType="1" noTextEdit="1"/>
              </p:cNvSpPr>
              <p:nvPr/>
            </p:nvSpPr>
            <p:spPr>
              <a:xfrm>
                <a:off x="15604588" y="13565029"/>
                <a:ext cx="13939540" cy="1084350"/>
              </a:xfrm>
              <a:prstGeom prst="roundRect">
                <a:avLst/>
              </a:prstGeom>
              <a:blipFill>
                <a:blip r:embed="rId9"/>
                <a:stretch>
                  <a:fillRect l="-1923" t="-10000" b="-22778"/>
                </a:stretch>
              </a:blipFill>
              <a:ln>
                <a:solidFill>
                  <a:srgbClr val="92D050"/>
                </a:solidFill>
              </a:ln>
            </p:spPr>
            <p:txBody>
              <a:bodyPr/>
              <a:lstStyle/>
              <a:p>
                <a:r>
                  <a:rPr lang="ko-KR" altLang="en-US">
                    <a:noFill/>
                  </a:rPr>
                  <a:t> </a:t>
                </a:r>
              </a:p>
            </p:txBody>
          </p:sp>
        </mc:Fallback>
      </mc:AlternateContent>
      <p:sp>
        <p:nvSpPr>
          <p:cNvPr id="51" name="TextBox 50">
            <a:extLst>
              <a:ext uri="{FF2B5EF4-FFF2-40B4-BE49-F238E27FC236}">
                <a16:creationId xmlns:a16="http://schemas.microsoft.com/office/drawing/2014/main" id="{17CAE193-5C38-499C-97A2-1B61C03DB8D7}"/>
              </a:ext>
            </a:extLst>
          </p:cNvPr>
          <p:cNvSpPr txBox="1"/>
          <p:nvPr/>
        </p:nvSpPr>
        <p:spPr>
          <a:xfrm>
            <a:off x="3762159" y="30617874"/>
            <a:ext cx="678076" cy="461665"/>
          </a:xfrm>
          <a:prstGeom prst="rect">
            <a:avLst/>
          </a:prstGeom>
          <a:noFill/>
        </p:spPr>
        <p:txBody>
          <a:bodyPr wrap="square" rtlCol="0">
            <a:spAutoFit/>
          </a:bodyPr>
          <a:lstStyle/>
          <a:p>
            <a:r>
              <a:rPr lang="en-US" altLang="ko-KR" sz="2400" dirty="0"/>
              <a:t>(a)</a:t>
            </a:r>
            <a:endParaRPr lang="ko-KR" altLang="en-US" sz="2400" dirty="0"/>
          </a:p>
        </p:txBody>
      </p:sp>
      <p:sp>
        <p:nvSpPr>
          <p:cNvPr id="52" name="TextBox 51">
            <a:extLst>
              <a:ext uri="{FF2B5EF4-FFF2-40B4-BE49-F238E27FC236}">
                <a16:creationId xmlns:a16="http://schemas.microsoft.com/office/drawing/2014/main" id="{C3873170-992B-4EDB-AA80-71FD7BEF565B}"/>
              </a:ext>
            </a:extLst>
          </p:cNvPr>
          <p:cNvSpPr txBox="1"/>
          <p:nvPr/>
        </p:nvSpPr>
        <p:spPr>
          <a:xfrm>
            <a:off x="11110738" y="30673614"/>
            <a:ext cx="678076" cy="830997"/>
          </a:xfrm>
          <a:prstGeom prst="rect">
            <a:avLst/>
          </a:prstGeom>
          <a:noFill/>
        </p:spPr>
        <p:txBody>
          <a:bodyPr wrap="square" rtlCol="0">
            <a:spAutoFit/>
          </a:bodyPr>
          <a:lstStyle/>
          <a:p>
            <a:r>
              <a:rPr lang="en-US" altLang="ko-KR" sz="2400" dirty="0"/>
              <a:t>(b)</a:t>
            </a:r>
            <a:endParaRPr lang="ko-KR" altLang="en-US" sz="2400" dirty="0"/>
          </a:p>
          <a:p>
            <a:endParaRPr lang="ko-KR" altLang="en-US" sz="2400" dirty="0"/>
          </a:p>
        </p:txBody>
      </p:sp>
      <p:sp>
        <p:nvSpPr>
          <p:cNvPr id="811" name="Rectangle 752">
            <a:extLst>
              <a:ext uri="{FF2B5EF4-FFF2-40B4-BE49-F238E27FC236}">
                <a16:creationId xmlns:a16="http://schemas.microsoft.com/office/drawing/2014/main" id="{316AF28C-0FB5-43F6-8278-BB8D6AF2EE3A}"/>
              </a:ext>
            </a:extLst>
          </p:cNvPr>
          <p:cNvSpPr>
            <a:spLocks noChangeArrowheads="1"/>
          </p:cNvSpPr>
          <p:nvPr/>
        </p:nvSpPr>
        <p:spPr bwMode="auto">
          <a:xfrm>
            <a:off x="6636245" y="26942836"/>
            <a:ext cx="217488" cy="44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a:ln>
                  <a:noFill/>
                </a:ln>
                <a:solidFill>
                  <a:srgbClr val="FF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9" name="그룹 8">
            <a:extLst>
              <a:ext uri="{FF2B5EF4-FFF2-40B4-BE49-F238E27FC236}">
                <a16:creationId xmlns:a16="http://schemas.microsoft.com/office/drawing/2014/main" id="{9E0E31D8-1078-480F-9541-81F7E7AEAE3C}"/>
              </a:ext>
            </a:extLst>
          </p:cNvPr>
          <p:cNvGrpSpPr/>
          <p:nvPr/>
        </p:nvGrpSpPr>
        <p:grpSpPr>
          <a:xfrm>
            <a:off x="791378" y="17732458"/>
            <a:ext cx="13476698" cy="5064974"/>
            <a:chOff x="648113" y="17378576"/>
            <a:chExt cx="13992385" cy="5355223"/>
          </a:xfrm>
        </p:grpSpPr>
        <p:grpSp>
          <p:nvGrpSpPr>
            <p:cNvPr id="480" name="그룹 479">
              <a:extLst>
                <a:ext uri="{FF2B5EF4-FFF2-40B4-BE49-F238E27FC236}">
                  <a16:creationId xmlns:a16="http://schemas.microsoft.com/office/drawing/2014/main" id="{66EC084D-490F-4D38-B782-E59A2E15F087}"/>
                </a:ext>
              </a:extLst>
            </p:cNvPr>
            <p:cNvGrpSpPr/>
            <p:nvPr/>
          </p:nvGrpSpPr>
          <p:grpSpPr>
            <a:xfrm>
              <a:off x="648113" y="17409959"/>
              <a:ext cx="13992385" cy="5323840"/>
              <a:chOff x="638017" y="17704831"/>
              <a:chExt cx="13992385" cy="5134958"/>
            </a:xfrm>
          </p:grpSpPr>
          <p:sp>
            <p:nvSpPr>
              <p:cNvPr id="481" name="AutoShape 430">
                <a:extLst>
                  <a:ext uri="{FF2B5EF4-FFF2-40B4-BE49-F238E27FC236}">
                    <a16:creationId xmlns:a16="http://schemas.microsoft.com/office/drawing/2014/main" id="{24D689A5-A7B0-4752-93F7-159D9967B053}"/>
                  </a:ext>
                </a:extLst>
              </p:cNvPr>
              <p:cNvSpPr>
                <a:spLocks noChangeAspect="1" noChangeArrowheads="1" noTextEdit="1"/>
              </p:cNvSpPr>
              <p:nvPr/>
            </p:nvSpPr>
            <p:spPr bwMode="auto">
              <a:xfrm>
                <a:off x="842414" y="17704831"/>
                <a:ext cx="13745906" cy="51349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82" name="Rectangle 433">
                <a:extLst>
                  <a:ext uri="{FF2B5EF4-FFF2-40B4-BE49-F238E27FC236}">
                    <a16:creationId xmlns:a16="http://schemas.microsoft.com/office/drawing/2014/main" id="{86548EB5-64AB-449D-8ED4-1110F45FF749}"/>
                  </a:ext>
                </a:extLst>
              </p:cNvPr>
              <p:cNvSpPr>
                <a:spLocks noChangeArrowheads="1"/>
              </p:cNvSpPr>
              <p:nvPr/>
            </p:nvSpPr>
            <p:spPr bwMode="auto">
              <a:xfrm>
                <a:off x="2479676" y="18488026"/>
                <a:ext cx="10501313" cy="3867150"/>
              </a:xfrm>
              <a:prstGeom prst="rect">
                <a:avLst/>
              </a:prstGeom>
              <a:noFill/>
              <a:ln w="412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85" name="Freeform 434">
                <a:extLst>
                  <a:ext uri="{FF2B5EF4-FFF2-40B4-BE49-F238E27FC236}">
                    <a16:creationId xmlns:a16="http://schemas.microsoft.com/office/drawing/2014/main" id="{0CED2DA1-C4CD-4AD4-A3DD-38BD6A10EFF2}"/>
                  </a:ext>
                </a:extLst>
              </p:cNvPr>
              <p:cNvSpPr>
                <a:spLocks noEditPoints="1"/>
              </p:cNvSpPr>
              <p:nvPr/>
            </p:nvSpPr>
            <p:spPr bwMode="auto">
              <a:xfrm>
                <a:off x="1778001" y="18742026"/>
                <a:ext cx="392113" cy="60325"/>
              </a:xfrm>
              <a:custGeom>
                <a:avLst/>
                <a:gdLst>
                  <a:gd name="T0" fmla="*/ 1 w 308"/>
                  <a:gd name="T1" fmla="*/ 47 h 47"/>
                  <a:gd name="T2" fmla="*/ 38 w 308"/>
                  <a:gd name="T3" fmla="*/ 1 h 47"/>
                  <a:gd name="T4" fmla="*/ 78 w 308"/>
                  <a:gd name="T5" fmla="*/ 44 h 47"/>
                  <a:gd name="T6" fmla="*/ 78 w 308"/>
                  <a:gd name="T7" fmla="*/ 47 h 47"/>
                  <a:gd name="T8" fmla="*/ 114 w 308"/>
                  <a:gd name="T9" fmla="*/ 1 h 47"/>
                  <a:gd name="T10" fmla="*/ 154 w 308"/>
                  <a:gd name="T11" fmla="*/ 44 h 47"/>
                  <a:gd name="T12" fmla="*/ 154 w 308"/>
                  <a:gd name="T13" fmla="*/ 47 h 47"/>
                  <a:gd name="T14" fmla="*/ 191 w 308"/>
                  <a:gd name="T15" fmla="*/ 1 h 47"/>
                  <a:gd name="T16" fmla="*/ 231 w 308"/>
                  <a:gd name="T17" fmla="*/ 44 h 47"/>
                  <a:gd name="T18" fmla="*/ 231 w 308"/>
                  <a:gd name="T19" fmla="*/ 47 h 47"/>
                  <a:gd name="T20" fmla="*/ 268 w 308"/>
                  <a:gd name="T21" fmla="*/ 1 h 47"/>
                  <a:gd name="T22" fmla="*/ 308 w 308"/>
                  <a:gd name="T23" fmla="*/ 44 h 47"/>
                  <a:gd name="T24" fmla="*/ 308 w 308"/>
                  <a:gd name="T25" fmla="*/ 47 h 47"/>
                  <a:gd name="T26" fmla="*/ 1 w 308"/>
                  <a:gd name="T27" fmla="*/ 47 h 47"/>
                  <a:gd name="T28" fmla="*/ 1 w 308"/>
                  <a:gd name="T29" fmla="*/ 42 h 47"/>
                  <a:gd name="T30" fmla="*/ 308 w 308"/>
                  <a:gd name="T31" fmla="*/ 47 h 47"/>
                  <a:gd name="T32" fmla="*/ 308 w 308"/>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47">
                    <a:moveTo>
                      <a:pt x="1" y="47"/>
                    </a:moveTo>
                    <a:cubicBezTo>
                      <a:pt x="0" y="23"/>
                      <a:pt x="16" y="2"/>
                      <a:pt x="38" y="1"/>
                    </a:cubicBezTo>
                    <a:cubicBezTo>
                      <a:pt x="59" y="0"/>
                      <a:pt x="77" y="19"/>
                      <a:pt x="78" y="44"/>
                    </a:cubicBezTo>
                    <a:cubicBezTo>
                      <a:pt x="78" y="45"/>
                      <a:pt x="78" y="46"/>
                      <a:pt x="78" y="47"/>
                    </a:cubicBezTo>
                    <a:cubicBezTo>
                      <a:pt x="77" y="23"/>
                      <a:pt x="93" y="2"/>
                      <a:pt x="114" y="1"/>
                    </a:cubicBezTo>
                    <a:cubicBezTo>
                      <a:pt x="136" y="0"/>
                      <a:pt x="153" y="19"/>
                      <a:pt x="154" y="44"/>
                    </a:cubicBezTo>
                    <a:cubicBezTo>
                      <a:pt x="154" y="45"/>
                      <a:pt x="154" y="46"/>
                      <a:pt x="154" y="47"/>
                    </a:cubicBezTo>
                    <a:cubicBezTo>
                      <a:pt x="153" y="23"/>
                      <a:pt x="170" y="2"/>
                      <a:pt x="191" y="1"/>
                    </a:cubicBezTo>
                    <a:cubicBezTo>
                      <a:pt x="212" y="0"/>
                      <a:pt x="230" y="19"/>
                      <a:pt x="231" y="44"/>
                    </a:cubicBezTo>
                    <a:cubicBezTo>
                      <a:pt x="231" y="45"/>
                      <a:pt x="231" y="46"/>
                      <a:pt x="231" y="47"/>
                    </a:cubicBezTo>
                    <a:cubicBezTo>
                      <a:pt x="230" y="23"/>
                      <a:pt x="247" y="2"/>
                      <a:pt x="268" y="1"/>
                    </a:cubicBezTo>
                    <a:cubicBezTo>
                      <a:pt x="289" y="0"/>
                      <a:pt x="307" y="19"/>
                      <a:pt x="308" y="44"/>
                    </a:cubicBezTo>
                    <a:cubicBezTo>
                      <a:pt x="308" y="45"/>
                      <a:pt x="308" y="46"/>
                      <a:pt x="308" y="47"/>
                    </a:cubicBezTo>
                    <a:moveTo>
                      <a:pt x="1" y="47"/>
                    </a:moveTo>
                    <a:lnTo>
                      <a:pt x="1" y="42"/>
                    </a:lnTo>
                    <a:moveTo>
                      <a:pt x="308" y="47"/>
                    </a:moveTo>
                    <a:lnTo>
                      <a:pt x="308" y="47"/>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01" name="Rectangle 435">
                <a:extLst>
                  <a:ext uri="{FF2B5EF4-FFF2-40B4-BE49-F238E27FC236}">
                    <a16:creationId xmlns:a16="http://schemas.microsoft.com/office/drawing/2014/main" id="{BB09770E-864F-4AD7-A2F0-77F5D3941920}"/>
                  </a:ext>
                </a:extLst>
              </p:cNvPr>
              <p:cNvSpPr>
                <a:spLocks noChangeArrowheads="1"/>
              </p:cNvSpPr>
              <p:nvPr/>
            </p:nvSpPr>
            <p:spPr bwMode="auto">
              <a:xfrm>
                <a:off x="4597400" y="20966115"/>
                <a:ext cx="1003300" cy="54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08" name="Rectangle 436">
                <a:extLst>
                  <a:ext uri="{FF2B5EF4-FFF2-40B4-BE49-F238E27FC236}">
                    <a16:creationId xmlns:a16="http://schemas.microsoft.com/office/drawing/2014/main" id="{050C3889-A7A0-4298-8C43-E1D0F79548E7}"/>
                  </a:ext>
                </a:extLst>
              </p:cNvPr>
              <p:cNvSpPr>
                <a:spLocks noChangeArrowheads="1"/>
              </p:cNvSpPr>
              <p:nvPr/>
            </p:nvSpPr>
            <p:spPr bwMode="auto">
              <a:xfrm>
                <a:off x="4597400" y="20966115"/>
                <a:ext cx="1003300" cy="541338"/>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09" name="Rectangle 437">
                <a:extLst>
                  <a:ext uri="{FF2B5EF4-FFF2-40B4-BE49-F238E27FC236}">
                    <a16:creationId xmlns:a16="http://schemas.microsoft.com/office/drawing/2014/main" id="{DEB3AEE4-F603-4CF1-9F30-175F897B0E26}"/>
                  </a:ext>
                </a:extLst>
              </p:cNvPr>
              <p:cNvSpPr>
                <a:spLocks noChangeArrowheads="1"/>
              </p:cNvSpPr>
              <p:nvPr/>
            </p:nvSpPr>
            <p:spPr bwMode="auto">
              <a:xfrm>
                <a:off x="5005389" y="19686589"/>
                <a:ext cx="1138238" cy="657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12" name="Rectangle 438">
                <a:extLst>
                  <a:ext uri="{FF2B5EF4-FFF2-40B4-BE49-F238E27FC236}">
                    <a16:creationId xmlns:a16="http://schemas.microsoft.com/office/drawing/2014/main" id="{DEC05CBC-5E51-44E8-8B28-249D8F0B1926}"/>
                  </a:ext>
                </a:extLst>
              </p:cNvPr>
              <p:cNvSpPr>
                <a:spLocks noChangeArrowheads="1"/>
              </p:cNvSpPr>
              <p:nvPr/>
            </p:nvSpPr>
            <p:spPr bwMode="auto">
              <a:xfrm>
                <a:off x="5005389" y="19686589"/>
                <a:ext cx="1138238" cy="657225"/>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19" name="Rectangle 439">
                <a:extLst>
                  <a:ext uri="{FF2B5EF4-FFF2-40B4-BE49-F238E27FC236}">
                    <a16:creationId xmlns:a16="http://schemas.microsoft.com/office/drawing/2014/main" id="{7354D6E7-B05A-44A4-8A3C-01CE1ACB0166}"/>
                  </a:ext>
                </a:extLst>
              </p:cNvPr>
              <p:cNvSpPr>
                <a:spLocks noChangeArrowheads="1"/>
              </p:cNvSpPr>
              <p:nvPr/>
            </p:nvSpPr>
            <p:spPr bwMode="auto">
              <a:xfrm>
                <a:off x="5212469" y="19888299"/>
                <a:ext cx="8366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dirty="0" err="1">
                    <a:ln>
                      <a:noFill/>
                    </a:ln>
                    <a:solidFill>
                      <a:srgbClr val="000000"/>
                    </a:solidFill>
                    <a:effectLst/>
                    <a:latin typeface="Times New Roman" panose="02020603050405020304" pitchFamily="18" charset="0"/>
                  </a:rPr>
                  <a:t>Gate</a:t>
                </a:r>
                <a:r>
                  <a:rPr kumimoji="0" lang="ko-KR" altLang="ko-KR" sz="1300" b="0" i="0" u="none" strike="noStrike" cap="none" normalizeH="0" baseline="0" dirty="0">
                    <a:ln>
                      <a:noFill/>
                    </a:ln>
                    <a:solidFill>
                      <a:srgbClr val="000000"/>
                    </a:solidFill>
                    <a:effectLst/>
                    <a:latin typeface="Times New Roman" panose="02020603050405020304" pitchFamily="18" charset="0"/>
                  </a:rPr>
                  <a:t> </a:t>
                </a:r>
                <a:r>
                  <a:rPr kumimoji="0" lang="ko-KR" altLang="ko-KR" sz="1300" b="0" i="0" u="none" strike="noStrike" cap="none" normalizeH="0" baseline="0" dirty="0" err="1">
                    <a:ln>
                      <a:noFill/>
                    </a:ln>
                    <a:solidFill>
                      <a:srgbClr val="000000"/>
                    </a:solidFill>
                    <a:effectLst/>
                    <a:latin typeface="Times New Roman" panose="02020603050405020304" pitchFamily="18" charset="0"/>
                  </a:rPr>
                  <a:t>Driver</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821" name="Rectangle 440">
                <a:extLst>
                  <a:ext uri="{FF2B5EF4-FFF2-40B4-BE49-F238E27FC236}">
                    <a16:creationId xmlns:a16="http://schemas.microsoft.com/office/drawing/2014/main" id="{66D30110-720A-463F-A2BB-D5AAD859C238}"/>
                  </a:ext>
                </a:extLst>
              </p:cNvPr>
              <p:cNvSpPr>
                <a:spLocks noChangeArrowheads="1"/>
              </p:cNvSpPr>
              <p:nvPr/>
            </p:nvSpPr>
            <p:spPr bwMode="auto">
              <a:xfrm>
                <a:off x="6601616" y="19805381"/>
                <a:ext cx="712338" cy="40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dirty="0" err="1">
                    <a:ln>
                      <a:noFill/>
                    </a:ln>
                    <a:solidFill>
                      <a:srgbClr val="000000"/>
                    </a:solidFill>
                    <a:effectLst/>
                    <a:latin typeface="Times New Roman" panose="02020603050405020304" pitchFamily="18" charset="0"/>
                  </a:rPr>
                  <a:t>Dead</a:t>
                </a:r>
                <a:r>
                  <a:rPr kumimoji="0" lang="en-US" altLang="ko-KR" sz="1300" b="0" i="0" u="none" strike="noStrike" cap="none" normalizeH="0" baseline="0" dirty="0">
                    <a:ln>
                      <a:noFill/>
                    </a:ln>
                    <a:solidFill>
                      <a:srgbClr val="000000"/>
                    </a:solidFill>
                    <a:effectLst/>
                    <a:latin typeface="Times New Roman" panose="02020603050405020304" pitchFamily="18" charset="0"/>
                  </a:rPr>
                  <a:t> </a:t>
                </a:r>
                <a:r>
                  <a:rPr kumimoji="0" lang="ko-KR" altLang="ko-KR" sz="1300" b="0" i="0" u="none" strike="noStrike" cap="none" normalizeH="0" baseline="0" dirty="0" err="1">
                    <a:ln>
                      <a:noFill/>
                    </a:ln>
                    <a:solidFill>
                      <a:srgbClr val="000000"/>
                    </a:solidFill>
                    <a:effectLst/>
                    <a:latin typeface="Times New Roman" panose="02020603050405020304" pitchFamily="18" charset="0"/>
                  </a:rPr>
                  <a:t>time</a:t>
                </a:r>
                <a:endParaRPr kumimoji="0" lang="en-US" altLang="ko-KR" sz="1300" b="0" i="0" u="none" strike="noStrike" cap="none" normalizeH="0" baseline="0" dirty="0">
                  <a:ln>
                    <a:noFill/>
                  </a:ln>
                  <a:solidFill>
                    <a:srgbClr val="000000"/>
                  </a:solidFill>
                  <a:effectLst/>
                  <a:latin typeface="Times New Roman" panose="02020603050405020304" pitchFamily="18" charset="0"/>
                </a:endParaRPr>
              </a:p>
              <a:p>
                <a:pPr lvl="0" defTabSz="914400" latinLnBrk="0"/>
                <a:r>
                  <a:rPr lang="ko-KR" altLang="ko-KR" sz="1300" dirty="0" err="1">
                    <a:solidFill>
                      <a:srgbClr val="000000"/>
                    </a:solidFill>
                    <a:latin typeface="Times New Roman" panose="02020603050405020304" pitchFamily="18" charset="0"/>
                  </a:rPr>
                  <a:t>Controller</a:t>
                </a:r>
                <a:endParaRPr kumimoji="0" lang="ko-KR" altLang="ko-KR" sz="1300" b="0" i="0" u="none" strike="noStrike" cap="none" normalizeH="0" baseline="0" dirty="0">
                  <a:ln>
                    <a:noFill/>
                  </a:ln>
                  <a:solidFill>
                    <a:schemeClr val="tx1"/>
                  </a:solidFill>
                  <a:effectLst/>
                  <a:latin typeface="Arial" panose="020B0604020202020204" pitchFamily="34" charset="0"/>
                </a:endParaRPr>
              </a:p>
            </p:txBody>
          </p:sp>
          <p:sp>
            <p:nvSpPr>
              <p:cNvPr id="829" name="Rectangle 441">
                <a:extLst>
                  <a:ext uri="{FF2B5EF4-FFF2-40B4-BE49-F238E27FC236}">
                    <a16:creationId xmlns:a16="http://schemas.microsoft.com/office/drawing/2014/main" id="{687AE8B4-5FFC-4114-9A81-F908EE7DFD52}"/>
                  </a:ext>
                </a:extLst>
              </p:cNvPr>
              <p:cNvSpPr>
                <a:spLocks noChangeArrowheads="1"/>
              </p:cNvSpPr>
              <p:nvPr/>
            </p:nvSpPr>
            <p:spPr bwMode="auto">
              <a:xfrm>
                <a:off x="6371568" y="19995688"/>
                <a:ext cx="43273" cy="20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dirty="0">
                    <a:ln>
                      <a:noFill/>
                    </a:ln>
                    <a:solidFill>
                      <a:srgbClr val="000000"/>
                    </a:solidFill>
                    <a:effectLst/>
                    <a:latin typeface="Times New Roman" panose="02020603050405020304" pitchFamily="18" charset="0"/>
                  </a:rPr>
                  <a:t> </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835" name="Freeform 442">
                <a:extLst>
                  <a:ext uri="{FF2B5EF4-FFF2-40B4-BE49-F238E27FC236}">
                    <a16:creationId xmlns:a16="http://schemas.microsoft.com/office/drawing/2014/main" id="{A54E9DD8-55C9-4B21-91F5-259FFCB82C84}"/>
                  </a:ext>
                </a:extLst>
              </p:cNvPr>
              <p:cNvSpPr>
                <a:spLocks/>
              </p:cNvSpPr>
              <p:nvPr/>
            </p:nvSpPr>
            <p:spPr bwMode="auto">
              <a:xfrm>
                <a:off x="7570789" y="20534314"/>
                <a:ext cx="74613" cy="387350"/>
              </a:xfrm>
              <a:custGeom>
                <a:avLst/>
                <a:gdLst>
                  <a:gd name="T0" fmla="*/ 23 w 47"/>
                  <a:gd name="T1" fmla="*/ 0 h 244"/>
                  <a:gd name="T2" fmla="*/ 23 w 47"/>
                  <a:gd name="T3" fmla="*/ 46 h 244"/>
                  <a:gd name="T4" fmla="*/ 47 w 47"/>
                  <a:gd name="T5" fmla="*/ 57 h 244"/>
                  <a:gd name="T6" fmla="*/ 0 w 47"/>
                  <a:gd name="T7" fmla="*/ 81 h 244"/>
                  <a:gd name="T8" fmla="*/ 47 w 47"/>
                  <a:gd name="T9" fmla="*/ 109 h 244"/>
                  <a:gd name="T10" fmla="*/ 0 w 47"/>
                  <a:gd name="T11" fmla="*/ 132 h 244"/>
                  <a:gd name="T12" fmla="*/ 47 w 47"/>
                  <a:gd name="T13" fmla="*/ 161 h 244"/>
                  <a:gd name="T14" fmla="*/ 0 w 47"/>
                  <a:gd name="T15" fmla="*/ 184 h 244"/>
                  <a:gd name="T16" fmla="*/ 23 w 47"/>
                  <a:gd name="T17" fmla="*/ 196 h 244"/>
                  <a:gd name="T18" fmla="*/ 23 w 47"/>
                  <a:gd name="T1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44">
                    <a:moveTo>
                      <a:pt x="23" y="0"/>
                    </a:moveTo>
                    <a:lnTo>
                      <a:pt x="23" y="46"/>
                    </a:lnTo>
                    <a:lnTo>
                      <a:pt x="47" y="57"/>
                    </a:lnTo>
                    <a:lnTo>
                      <a:pt x="0" y="81"/>
                    </a:lnTo>
                    <a:lnTo>
                      <a:pt x="47" y="109"/>
                    </a:lnTo>
                    <a:lnTo>
                      <a:pt x="0" y="132"/>
                    </a:lnTo>
                    <a:lnTo>
                      <a:pt x="47" y="161"/>
                    </a:lnTo>
                    <a:lnTo>
                      <a:pt x="0" y="184"/>
                    </a:lnTo>
                    <a:lnTo>
                      <a:pt x="23" y="196"/>
                    </a:lnTo>
                    <a:lnTo>
                      <a:pt x="23" y="24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57" name="Freeform 443">
                <a:extLst>
                  <a:ext uri="{FF2B5EF4-FFF2-40B4-BE49-F238E27FC236}">
                    <a16:creationId xmlns:a16="http://schemas.microsoft.com/office/drawing/2014/main" id="{D4299326-0E25-4EC0-A075-3A0C0AAFA9DA}"/>
                  </a:ext>
                </a:extLst>
              </p:cNvPr>
              <p:cNvSpPr>
                <a:spLocks/>
              </p:cNvSpPr>
              <p:nvPr/>
            </p:nvSpPr>
            <p:spPr bwMode="auto">
              <a:xfrm>
                <a:off x="7570789" y="21075651"/>
                <a:ext cx="74613" cy="385763"/>
              </a:xfrm>
              <a:custGeom>
                <a:avLst/>
                <a:gdLst>
                  <a:gd name="T0" fmla="*/ 23 w 47"/>
                  <a:gd name="T1" fmla="*/ 0 h 243"/>
                  <a:gd name="T2" fmla="*/ 23 w 47"/>
                  <a:gd name="T3" fmla="*/ 46 h 243"/>
                  <a:gd name="T4" fmla="*/ 47 w 47"/>
                  <a:gd name="T5" fmla="*/ 57 h 243"/>
                  <a:gd name="T6" fmla="*/ 0 w 47"/>
                  <a:gd name="T7" fmla="*/ 81 h 243"/>
                  <a:gd name="T8" fmla="*/ 47 w 47"/>
                  <a:gd name="T9" fmla="*/ 109 h 243"/>
                  <a:gd name="T10" fmla="*/ 0 w 47"/>
                  <a:gd name="T11" fmla="*/ 132 h 243"/>
                  <a:gd name="T12" fmla="*/ 47 w 47"/>
                  <a:gd name="T13" fmla="*/ 160 h 243"/>
                  <a:gd name="T14" fmla="*/ 0 w 47"/>
                  <a:gd name="T15" fmla="*/ 184 h 243"/>
                  <a:gd name="T16" fmla="*/ 23 w 47"/>
                  <a:gd name="T17" fmla="*/ 196 h 243"/>
                  <a:gd name="T18" fmla="*/ 23 w 47"/>
                  <a:gd name="T1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43">
                    <a:moveTo>
                      <a:pt x="23" y="0"/>
                    </a:moveTo>
                    <a:lnTo>
                      <a:pt x="23" y="46"/>
                    </a:lnTo>
                    <a:lnTo>
                      <a:pt x="47" y="57"/>
                    </a:lnTo>
                    <a:lnTo>
                      <a:pt x="0" y="81"/>
                    </a:lnTo>
                    <a:lnTo>
                      <a:pt x="47" y="109"/>
                    </a:lnTo>
                    <a:lnTo>
                      <a:pt x="0" y="132"/>
                    </a:lnTo>
                    <a:lnTo>
                      <a:pt x="47" y="160"/>
                    </a:lnTo>
                    <a:lnTo>
                      <a:pt x="0" y="184"/>
                    </a:lnTo>
                    <a:lnTo>
                      <a:pt x="23" y="196"/>
                    </a:lnTo>
                    <a:lnTo>
                      <a:pt x="23" y="24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60" name="Line 444">
                <a:extLst>
                  <a:ext uri="{FF2B5EF4-FFF2-40B4-BE49-F238E27FC236}">
                    <a16:creationId xmlns:a16="http://schemas.microsoft.com/office/drawing/2014/main" id="{7C29E38A-9418-4AC8-933C-2D875F56B815}"/>
                  </a:ext>
                </a:extLst>
              </p:cNvPr>
              <p:cNvSpPr>
                <a:spLocks noChangeShapeType="1"/>
              </p:cNvSpPr>
              <p:nvPr/>
            </p:nvSpPr>
            <p:spPr bwMode="auto">
              <a:xfrm>
                <a:off x="7607301" y="20921664"/>
                <a:ext cx="0" cy="153988"/>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65" name="Line 445">
                <a:extLst>
                  <a:ext uri="{FF2B5EF4-FFF2-40B4-BE49-F238E27FC236}">
                    <a16:creationId xmlns:a16="http://schemas.microsoft.com/office/drawing/2014/main" id="{B7581942-ADA6-47B1-89C0-69D25C5F1D72}"/>
                  </a:ext>
                </a:extLst>
              </p:cNvPr>
              <p:cNvSpPr>
                <a:spLocks noChangeShapeType="1"/>
              </p:cNvSpPr>
              <p:nvPr/>
            </p:nvSpPr>
            <p:spPr bwMode="auto">
              <a:xfrm>
                <a:off x="7069139" y="20997864"/>
                <a:ext cx="538163"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88" name="Freeform 446">
                <a:extLst>
                  <a:ext uri="{FF2B5EF4-FFF2-40B4-BE49-F238E27FC236}">
                    <a16:creationId xmlns:a16="http://schemas.microsoft.com/office/drawing/2014/main" id="{FD13B5D7-A32B-4F79-983E-251CAD721AC3}"/>
                  </a:ext>
                </a:extLst>
              </p:cNvPr>
              <p:cNvSpPr>
                <a:spLocks/>
              </p:cNvSpPr>
              <p:nvPr/>
            </p:nvSpPr>
            <p:spPr bwMode="auto">
              <a:xfrm>
                <a:off x="7069139" y="21151851"/>
                <a:ext cx="231775" cy="309563"/>
              </a:xfrm>
              <a:custGeom>
                <a:avLst/>
                <a:gdLst>
                  <a:gd name="T0" fmla="*/ 0 w 146"/>
                  <a:gd name="T1" fmla="*/ 0 h 195"/>
                  <a:gd name="T2" fmla="*/ 146 w 146"/>
                  <a:gd name="T3" fmla="*/ 0 h 195"/>
                  <a:gd name="T4" fmla="*/ 146 w 146"/>
                  <a:gd name="T5" fmla="*/ 195 h 195"/>
                </a:gdLst>
                <a:ahLst/>
                <a:cxnLst>
                  <a:cxn ang="0">
                    <a:pos x="T0" y="T1"/>
                  </a:cxn>
                  <a:cxn ang="0">
                    <a:pos x="T2" y="T3"/>
                  </a:cxn>
                  <a:cxn ang="0">
                    <a:pos x="T4" y="T5"/>
                  </a:cxn>
                </a:cxnLst>
                <a:rect l="0" t="0" r="r" b="b"/>
                <a:pathLst>
                  <a:path w="146" h="195">
                    <a:moveTo>
                      <a:pt x="0" y="0"/>
                    </a:moveTo>
                    <a:lnTo>
                      <a:pt x="146" y="0"/>
                    </a:lnTo>
                    <a:lnTo>
                      <a:pt x="146" y="195"/>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95" name="Line 447">
                <a:extLst>
                  <a:ext uri="{FF2B5EF4-FFF2-40B4-BE49-F238E27FC236}">
                    <a16:creationId xmlns:a16="http://schemas.microsoft.com/office/drawing/2014/main" id="{358E7771-6F7D-4888-8075-B37164355232}"/>
                  </a:ext>
                </a:extLst>
              </p:cNvPr>
              <p:cNvSpPr>
                <a:spLocks noChangeShapeType="1"/>
              </p:cNvSpPr>
              <p:nvPr/>
            </p:nvSpPr>
            <p:spPr bwMode="auto">
              <a:xfrm flipH="1">
                <a:off x="2554289" y="20534314"/>
                <a:ext cx="5053013"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02" name="Line 448">
                <a:extLst>
                  <a:ext uri="{FF2B5EF4-FFF2-40B4-BE49-F238E27FC236}">
                    <a16:creationId xmlns:a16="http://schemas.microsoft.com/office/drawing/2014/main" id="{52C7B6B5-8F65-4819-9557-010C30BCFB3D}"/>
                  </a:ext>
                </a:extLst>
              </p:cNvPr>
              <p:cNvSpPr>
                <a:spLocks noChangeShapeType="1"/>
              </p:cNvSpPr>
              <p:nvPr/>
            </p:nvSpPr>
            <p:spPr bwMode="auto">
              <a:xfrm>
                <a:off x="5592764" y="18799176"/>
                <a:ext cx="6596063"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04" name="Line 449">
                <a:extLst>
                  <a:ext uri="{FF2B5EF4-FFF2-40B4-BE49-F238E27FC236}">
                    <a16:creationId xmlns:a16="http://schemas.microsoft.com/office/drawing/2014/main" id="{C21D6370-5A31-4321-8952-8525C367CCE0}"/>
                  </a:ext>
                </a:extLst>
              </p:cNvPr>
              <p:cNvSpPr>
                <a:spLocks noChangeShapeType="1"/>
              </p:cNvSpPr>
              <p:nvPr/>
            </p:nvSpPr>
            <p:spPr bwMode="auto">
              <a:xfrm flipV="1">
                <a:off x="7607301" y="18802351"/>
                <a:ext cx="0" cy="1731963"/>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05" name="Line 452">
                <a:extLst>
                  <a:ext uri="{FF2B5EF4-FFF2-40B4-BE49-F238E27FC236}">
                    <a16:creationId xmlns:a16="http://schemas.microsoft.com/office/drawing/2014/main" id="{523FACF8-74A3-41E2-9200-6E5986D17CD0}"/>
                  </a:ext>
                </a:extLst>
              </p:cNvPr>
              <p:cNvSpPr>
                <a:spLocks noChangeShapeType="1"/>
              </p:cNvSpPr>
              <p:nvPr/>
            </p:nvSpPr>
            <p:spPr bwMode="auto">
              <a:xfrm>
                <a:off x="3508376" y="20146964"/>
                <a:ext cx="0" cy="155575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06" name="Line 453">
                <a:extLst>
                  <a:ext uri="{FF2B5EF4-FFF2-40B4-BE49-F238E27FC236}">
                    <a16:creationId xmlns:a16="http://schemas.microsoft.com/office/drawing/2014/main" id="{DC7B1DA5-1C14-4860-BC60-E97C978401DE}"/>
                  </a:ext>
                </a:extLst>
              </p:cNvPr>
              <p:cNvSpPr>
                <a:spLocks noChangeShapeType="1"/>
              </p:cNvSpPr>
              <p:nvPr/>
            </p:nvSpPr>
            <p:spPr bwMode="auto">
              <a:xfrm flipV="1">
                <a:off x="5419726" y="19073814"/>
                <a:ext cx="0" cy="601663"/>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07" name="Line 454">
                <a:extLst>
                  <a:ext uri="{FF2B5EF4-FFF2-40B4-BE49-F238E27FC236}">
                    <a16:creationId xmlns:a16="http://schemas.microsoft.com/office/drawing/2014/main" id="{6CEB032D-9DC3-4583-BE38-8071F239F6BE}"/>
                  </a:ext>
                </a:extLst>
              </p:cNvPr>
              <p:cNvSpPr>
                <a:spLocks noChangeShapeType="1"/>
              </p:cNvSpPr>
              <p:nvPr/>
            </p:nvSpPr>
            <p:spPr bwMode="auto">
              <a:xfrm flipH="1">
                <a:off x="3771901" y="19981864"/>
                <a:ext cx="12334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09" name="Line 456">
                <a:extLst>
                  <a:ext uri="{FF2B5EF4-FFF2-40B4-BE49-F238E27FC236}">
                    <a16:creationId xmlns:a16="http://schemas.microsoft.com/office/drawing/2014/main" id="{FEB5A64B-F050-4565-87E4-AC88D51BFD3E}"/>
                  </a:ext>
                </a:extLst>
              </p:cNvPr>
              <p:cNvSpPr>
                <a:spLocks noChangeShapeType="1"/>
              </p:cNvSpPr>
              <p:nvPr/>
            </p:nvSpPr>
            <p:spPr bwMode="auto">
              <a:xfrm>
                <a:off x="4138614" y="20088226"/>
                <a:ext cx="0" cy="13970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10" name="Rectangle 457">
                <a:extLst>
                  <a:ext uri="{FF2B5EF4-FFF2-40B4-BE49-F238E27FC236}">
                    <a16:creationId xmlns:a16="http://schemas.microsoft.com/office/drawing/2014/main" id="{C8119220-A1AD-4A08-AA5E-DCD405C0F447}"/>
                  </a:ext>
                </a:extLst>
              </p:cNvPr>
              <p:cNvSpPr>
                <a:spLocks noChangeArrowheads="1"/>
              </p:cNvSpPr>
              <p:nvPr/>
            </p:nvSpPr>
            <p:spPr bwMode="auto">
              <a:xfrm>
                <a:off x="4868863" y="21055015"/>
                <a:ext cx="590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dirty="0">
                    <a:ln>
                      <a:noFill/>
                    </a:ln>
                    <a:solidFill>
                      <a:srgbClr val="000000"/>
                    </a:solidFill>
                    <a:effectLst/>
                    <a:latin typeface="Times New Roman" panose="02020603050405020304" pitchFamily="18" charset="0"/>
                  </a:rPr>
                  <a:t>SPWM </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911" name="Rectangle 458">
                <a:extLst>
                  <a:ext uri="{FF2B5EF4-FFF2-40B4-BE49-F238E27FC236}">
                    <a16:creationId xmlns:a16="http://schemas.microsoft.com/office/drawing/2014/main" id="{85B1B93D-292D-410D-8358-E7C70CDC8BFD}"/>
                  </a:ext>
                </a:extLst>
              </p:cNvPr>
              <p:cNvSpPr>
                <a:spLocks noChangeArrowheads="1"/>
              </p:cNvSpPr>
              <p:nvPr/>
            </p:nvSpPr>
            <p:spPr bwMode="auto">
              <a:xfrm>
                <a:off x="4773613" y="21248690"/>
                <a:ext cx="733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Controller</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12" name="Rectangle 461">
                <a:extLst>
                  <a:ext uri="{FF2B5EF4-FFF2-40B4-BE49-F238E27FC236}">
                    <a16:creationId xmlns:a16="http://schemas.microsoft.com/office/drawing/2014/main" id="{095BCFD3-5DDD-4117-A534-89C567C1B05A}"/>
                  </a:ext>
                </a:extLst>
              </p:cNvPr>
              <p:cNvSpPr>
                <a:spLocks noChangeArrowheads="1"/>
              </p:cNvSpPr>
              <p:nvPr/>
            </p:nvSpPr>
            <p:spPr bwMode="auto">
              <a:xfrm>
                <a:off x="4068763" y="20962940"/>
                <a:ext cx="385763" cy="54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13" name="Rectangle 462">
                <a:extLst>
                  <a:ext uri="{FF2B5EF4-FFF2-40B4-BE49-F238E27FC236}">
                    <a16:creationId xmlns:a16="http://schemas.microsoft.com/office/drawing/2014/main" id="{801C6839-35B0-4C51-9397-CAC76AAA8AEB}"/>
                  </a:ext>
                </a:extLst>
              </p:cNvPr>
              <p:cNvSpPr>
                <a:spLocks noChangeArrowheads="1"/>
              </p:cNvSpPr>
              <p:nvPr/>
            </p:nvSpPr>
            <p:spPr bwMode="auto">
              <a:xfrm>
                <a:off x="4068763" y="20962940"/>
                <a:ext cx="385763" cy="541338"/>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14" name="Rectangle 463">
                <a:extLst>
                  <a:ext uri="{FF2B5EF4-FFF2-40B4-BE49-F238E27FC236}">
                    <a16:creationId xmlns:a16="http://schemas.microsoft.com/office/drawing/2014/main" id="{843C5FC3-E567-4D3B-949C-821FF8513F3C}"/>
                  </a:ext>
                </a:extLst>
              </p:cNvPr>
              <p:cNvSpPr>
                <a:spLocks noChangeArrowheads="1"/>
              </p:cNvSpPr>
              <p:nvPr/>
            </p:nvSpPr>
            <p:spPr bwMode="auto">
              <a:xfrm>
                <a:off x="4341813" y="21004215"/>
                <a:ext cx="1428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S</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15" name="Rectangle 464">
                <a:extLst>
                  <a:ext uri="{FF2B5EF4-FFF2-40B4-BE49-F238E27FC236}">
                    <a16:creationId xmlns:a16="http://schemas.microsoft.com/office/drawing/2014/main" id="{4D49292B-31B7-4392-88E7-F46EE5D4AB80}"/>
                  </a:ext>
                </a:extLst>
              </p:cNvPr>
              <p:cNvSpPr>
                <a:spLocks noChangeArrowheads="1"/>
              </p:cNvSpPr>
              <p:nvPr/>
            </p:nvSpPr>
            <p:spPr bwMode="auto">
              <a:xfrm>
                <a:off x="4330700" y="21293140"/>
                <a:ext cx="163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R</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16" name="Rectangle 465">
                <a:extLst>
                  <a:ext uri="{FF2B5EF4-FFF2-40B4-BE49-F238E27FC236}">
                    <a16:creationId xmlns:a16="http://schemas.microsoft.com/office/drawing/2014/main" id="{105D3438-47D3-4A8F-A49E-9FFB3F633FB0}"/>
                  </a:ext>
                </a:extLst>
              </p:cNvPr>
              <p:cNvSpPr>
                <a:spLocks noChangeArrowheads="1"/>
              </p:cNvSpPr>
              <p:nvPr/>
            </p:nvSpPr>
            <p:spPr bwMode="auto">
              <a:xfrm>
                <a:off x="4129088" y="21004215"/>
                <a:ext cx="1841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Q</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17" name="Rectangle 466">
                <a:extLst>
                  <a:ext uri="{FF2B5EF4-FFF2-40B4-BE49-F238E27FC236}">
                    <a16:creationId xmlns:a16="http://schemas.microsoft.com/office/drawing/2014/main" id="{C1E2C21B-8092-4F3E-8557-4DE3A3C7BDCE}"/>
                  </a:ext>
                </a:extLst>
              </p:cNvPr>
              <p:cNvSpPr>
                <a:spLocks noChangeArrowheads="1"/>
              </p:cNvSpPr>
              <p:nvPr/>
            </p:nvSpPr>
            <p:spPr bwMode="auto">
              <a:xfrm>
                <a:off x="3019426" y="21697951"/>
                <a:ext cx="1001713" cy="54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18" name="Rectangle 467">
                <a:extLst>
                  <a:ext uri="{FF2B5EF4-FFF2-40B4-BE49-F238E27FC236}">
                    <a16:creationId xmlns:a16="http://schemas.microsoft.com/office/drawing/2014/main" id="{10FD6879-7EF1-4573-B8CD-513F0F665A01}"/>
                  </a:ext>
                </a:extLst>
              </p:cNvPr>
              <p:cNvSpPr>
                <a:spLocks noChangeArrowheads="1"/>
              </p:cNvSpPr>
              <p:nvPr/>
            </p:nvSpPr>
            <p:spPr bwMode="auto">
              <a:xfrm>
                <a:off x="3019426" y="21697951"/>
                <a:ext cx="1001713" cy="541338"/>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19" name="Rectangle 468">
                <a:extLst>
                  <a:ext uri="{FF2B5EF4-FFF2-40B4-BE49-F238E27FC236}">
                    <a16:creationId xmlns:a16="http://schemas.microsoft.com/office/drawing/2014/main" id="{FBC9EA7B-252C-4829-AB15-596DA4B45A66}"/>
                  </a:ext>
                </a:extLst>
              </p:cNvPr>
              <p:cNvSpPr>
                <a:spLocks noChangeArrowheads="1"/>
              </p:cNvSpPr>
              <p:nvPr/>
            </p:nvSpPr>
            <p:spPr bwMode="auto">
              <a:xfrm>
                <a:off x="3281364" y="21783676"/>
                <a:ext cx="5715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Current</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20" name="Rectangle 469">
                <a:extLst>
                  <a:ext uri="{FF2B5EF4-FFF2-40B4-BE49-F238E27FC236}">
                    <a16:creationId xmlns:a16="http://schemas.microsoft.com/office/drawing/2014/main" id="{A2D5BA57-05C2-4257-9518-9B694B9B8D6F}"/>
                  </a:ext>
                </a:extLst>
              </p:cNvPr>
              <p:cNvSpPr>
                <a:spLocks noChangeArrowheads="1"/>
              </p:cNvSpPr>
              <p:nvPr/>
            </p:nvSpPr>
            <p:spPr bwMode="auto">
              <a:xfrm>
                <a:off x="3308351" y="21982114"/>
                <a:ext cx="5095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Sensor</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26" name="Line 475">
                <a:extLst>
                  <a:ext uri="{FF2B5EF4-FFF2-40B4-BE49-F238E27FC236}">
                    <a16:creationId xmlns:a16="http://schemas.microsoft.com/office/drawing/2014/main" id="{12CCFA5F-0E54-4CBA-BF6F-D12FC769D611}"/>
                  </a:ext>
                </a:extLst>
              </p:cNvPr>
              <p:cNvSpPr>
                <a:spLocks noChangeShapeType="1"/>
              </p:cNvSpPr>
              <p:nvPr/>
            </p:nvSpPr>
            <p:spPr bwMode="auto">
              <a:xfrm flipH="1">
                <a:off x="2552701" y="18799176"/>
                <a:ext cx="2670175"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29" name="Freeform 478">
                <a:extLst>
                  <a:ext uri="{FF2B5EF4-FFF2-40B4-BE49-F238E27FC236}">
                    <a16:creationId xmlns:a16="http://schemas.microsoft.com/office/drawing/2014/main" id="{B0AA7AEA-25F5-40FF-9558-A88B0AB3F545}"/>
                  </a:ext>
                </a:extLst>
              </p:cNvPr>
              <p:cNvSpPr>
                <a:spLocks/>
              </p:cNvSpPr>
              <p:nvPr/>
            </p:nvSpPr>
            <p:spPr bwMode="auto">
              <a:xfrm>
                <a:off x="6607176" y="20850226"/>
                <a:ext cx="461963" cy="463550"/>
              </a:xfrm>
              <a:custGeom>
                <a:avLst/>
                <a:gdLst>
                  <a:gd name="T0" fmla="*/ 291 w 291"/>
                  <a:gd name="T1" fmla="*/ 0 h 292"/>
                  <a:gd name="T2" fmla="*/ 0 w 291"/>
                  <a:gd name="T3" fmla="*/ 146 h 292"/>
                  <a:gd name="T4" fmla="*/ 291 w 291"/>
                  <a:gd name="T5" fmla="*/ 292 h 292"/>
                  <a:gd name="T6" fmla="*/ 291 w 291"/>
                  <a:gd name="T7" fmla="*/ 0 h 292"/>
                </a:gdLst>
                <a:ahLst/>
                <a:cxnLst>
                  <a:cxn ang="0">
                    <a:pos x="T0" y="T1"/>
                  </a:cxn>
                  <a:cxn ang="0">
                    <a:pos x="T2" y="T3"/>
                  </a:cxn>
                  <a:cxn ang="0">
                    <a:pos x="T4" y="T5"/>
                  </a:cxn>
                  <a:cxn ang="0">
                    <a:pos x="T6" y="T7"/>
                  </a:cxn>
                </a:cxnLst>
                <a:rect l="0" t="0" r="r" b="b"/>
                <a:pathLst>
                  <a:path w="291" h="292">
                    <a:moveTo>
                      <a:pt x="291" y="0"/>
                    </a:moveTo>
                    <a:lnTo>
                      <a:pt x="0" y="146"/>
                    </a:lnTo>
                    <a:lnTo>
                      <a:pt x="291" y="292"/>
                    </a:lnTo>
                    <a:lnTo>
                      <a:pt x="2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30" name="Freeform 479">
                <a:extLst>
                  <a:ext uri="{FF2B5EF4-FFF2-40B4-BE49-F238E27FC236}">
                    <a16:creationId xmlns:a16="http://schemas.microsoft.com/office/drawing/2014/main" id="{F7D84143-22E0-4F42-B1A3-73A5B039A993}"/>
                  </a:ext>
                </a:extLst>
              </p:cNvPr>
              <p:cNvSpPr>
                <a:spLocks/>
              </p:cNvSpPr>
              <p:nvPr/>
            </p:nvSpPr>
            <p:spPr bwMode="auto">
              <a:xfrm>
                <a:off x="6607176" y="20850226"/>
                <a:ext cx="461963" cy="463550"/>
              </a:xfrm>
              <a:custGeom>
                <a:avLst/>
                <a:gdLst>
                  <a:gd name="T0" fmla="*/ 291 w 291"/>
                  <a:gd name="T1" fmla="*/ 0 h 292"/>
                  <a:gd name="T2" fmla="*/ 0 w 291"/>
                  <a:gd name="T3" fmla="*/ 146 h 292"/>
                  <a:gd name="T4" fmla="*/ 291 w 291"/>
                  <a:gd name="T5" fmla="*/ 292 h 292"/>
                  <a:gd name="T6" fmla="*/ 291 w 291"/>
                  <a:gd name="T7" fmla="*/ 0 h 292"/>
                </a:gdLst>
                <a:ahLst/>
                <a:cxnLst>
                  <a:cxn ang="0">
                    <a:pos x="T0" y="T1"/>
                  </a:cxn>
                  <a:cxn ang="0">
                    <a:pos x="T2" y="T3"/>
                  </a:cxn>
                  <a:cxn ang="0">
                    <a:pos x="T4" y="T5"/>
                  </a:cxn>
                  <a:cxn ang="0">
                    <a:pos x="T6" y="T7"/>
                  </a:cxn>
                </a:cxnLst>
                <a:rect l="0" t="0" r="r" b="b"/>
                <a:pathLst>
                  <a:path w="291" h="292">
                    <a:moveTo>
                      <a:pt x="291" y="0"/>
                    </a:moveTo>
                    <a:lnTo>
                      <a:pt x="0" y="146"/>
                    </a:lnTo>
                    <a:lnTo>
                      <a:pt x="291" y="292"/>
                    </a:lnTo>
                    <a:lnTo>
                      <a:pt x="291" y="0"/>
                    </a:lnTo>
                    <a:close/>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31" name="Rectangle 480">
                <a:extLst>
                  <a:ext uri="{FF2B5EF4-FFF2-40B4-BE49-F238E27FC236}">
                    <a16:creationId xmlns:a16="http://schemas.microsoft.com/office/drawing/2014/main" id="{C51ECE33-5EDE-4E9A-A434-70E3D90CDC92}"/>
                  </a:ext>
                </a:extLst>
              </p:cNvPr>
              <p:cNvSpPr>
                <a:spLocks noChangeArrowheads="1"/>
              </p:cNvSpPr>
              <p:nvPr/>
            </p:nvSpPr>
            <p:spPr bwMode="auto">
              <a:xfrm>
                <a:off x="6956426" y="21078826"/>
                <a:ext cx="1635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1" i="0" u="none" strike="noStrike" cap="none" normalizeH="0" baseline="0">
                    <a:ln>
                      <a:noFill/>
                    </a:ln>
                    <a:solidFill>
                      <a:srgbClr val="000000"/>
                    </a:solidFill>
                    <a:effectLst/>
                    <a:latin typeface="Times New Roman" panose="02020603050405020304" pitchFamily="18" charset="0"/>
                  </a:rPr>
                  <a:t>+</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32" name="Rectangle 481">
                <a:extLst>
                  <a:ext uri="{FF2B5EF4-FFF2-40B4-BE49-F238E27FC236}">
                    <a16:creationId xmlns:a16="http://schemas.microsoft.com/office/drawing/2014/main" id="{F415E8A8-C867-4B94-9552-5348E6CC4CE8}"/>
                  </a:ext>
                </a:extLst>
              </p:cNvPr>
              <p:cNvSpPr>
                <a:spLocks noChangeArrowheads="1"/>
              </p:cNvSpPr>
              <p:nvPr/>
            </p:nvSpPr>
            <p:spPr bwMode="auto">
              <a:xfrm>
                <a:off x="6972301" y="20907376"/>
                <a:ext cx="1222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1" i="0" u="none" strike="noStrike" cap="none" normalizeH="0" baseline="0">
                    <a:ln>
                      <a:noFill/>
                    </a:ln>
                    <a:solidFill>
                      <a:srgbClr val="000000"/>
                    </a:solidFill>
                    <a:effectLst/>
                    <a:latin typeface="Times New Roman" panose="02020603050405020304" pitchFamily="18" charset="0"/>
                  </a:rPr>
                  <a:t>-</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33" name="Rectangle 482">
                <a:extLst>
                  <a:ext uri="{FF2B5EF4-FFF2-40B4-BE49-F238E27FC236}">
                    <a16:creationId xmlns:a16="http://schemas.microsoft.com/office/drawing/2014/main" id="{B157B72A-FAB1-4BD9-9247-A7DFAD0F332B}"/>
                  </a:ext>
                </a:extLst>
              </p:cNvPr>
              <p:cNvSpPr>
                <a:spLocks noChangeArrowheads="1"/>
              </p:cNvSpPr>
              <p:nvPr/>
            </p:nvSpPr>
            <p:spPr bwMode="auto">
              <a:xfrm>
                <a:off x="8150227" y="18992851"/>
                <a:ext cx="769938" cy="1235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34" name="Rectangle 483">
                <a:extLst>
                  <a:ext uri="{FF2B5EF4-FFF2-40B4-BE49-F238E27FC236}">
                    <a16:creationId xmlns:a16="http://schemas.microsoft.com/office/drawing/2014/main" id="{15FB7887-2F6B-4BB6-83F9-CC19C01DE5DA}"/>
                  </a:ext>
                </a:extLst>
              </p:cNvPr>
              <p:cNvSpPr>
                <a:spLocks noChangeArrowheads="1"/>
              </p:cNvSpPr>
              <p:nvPr/>
            </p:nvSpPr>
            <p:spPr bwMode="auto">
              <a:xfrm>
                <a:off x="8150227" y="18992851"/>
                <a:ext cx="769938" cy="1235075"/>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35" name="Rectangle 484">
                <a:extLst>
                  <a:ext uri="{FF2B5EF4-FFF2-40B4-BE49-F238E27FC236}">
                    <a16:creationId xmlns:a16="http://schemas.microsoft.com/office/drawing/2014/main" id="{38C97E5C-6E7A-4E11-A228-4178C0A5DD94}"/>
                  </a:ext>
                </a:extLst>
              </p:cNvPr>
              <p:cNvSpPr>
                <a:spLocks noChangeArrowheads="1"/>
              </p:cNvSpPr>
              <p:nvPr/>
            </p:nvSpPr>
            <p:spPr bwMode="auto">
              <a:xfrm>
                <a:off x="8391527" y="19426239"/>
                <a:ext cx="4079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Gate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36" name="Rectangle 485">
                <a:extLst>
                  <a:ext uri="{FF2B5EF4-FFF2-40B4-BE49-F238E27FC236}">
                    <a16:creationId xmlns:a16="http://schemas.microsoft.com/office/drawing/2014/main" id="{2BBA3773-BB67-4D83-8B0E-015ACC58115F}"/>
                  </a:ext>
                </a:extLst>
              </p:cNvPr>
              <p:cNvSpPr>
                <a:spLocks noChangeArrowheads="1"/>
              </p:cNvSpPr>
              <p:nvPr/>
            </p:nvSpPr>
            <p:spPr bwMode="auto">
              <a:xfrm>
                <a:off x="8331202" y="19624676"/>
                <a:ext cx="4905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Driver</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37" name="Rectangle 486">
                <a:extLst>
                  <a:ext uri="{FF2B5EF4-FFF2-40B4-BE49-F238E27FC236}">
                    <a16:creationId xmlns:a16="http://schemas.microsoft.com/office/drawing/2014/main" id="{E0B690DF-9F8F-421D-A9D6-862008EE7D0A}"/>
                  </a:ext>
                </a:extLst>
              </p:cNvPr>
              <p:cNvSpPr>
                <a:spLocks noChangeArrowheads="1"/>
              </p:cNvSpPr>
              <p:nvPr/>
            </p:nvSpPr>
            <p:spPr bwMode="auto">
              <a:xfrm>
                <a:off x="9229727" y="21566189"/>
                <a:ext cx="1001713" cy="539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38" name="Rectangle 487">
                <a:extLst>
                  <a:ext uri="{FF2B5EF4-FFF2-40B4-BE49-F238E27FC236}">
                    <a16:creationId xmlns:a16="http://schemas.microsoft.com/office/drawing/2014/main" id="{7CA22954-BF46-444F-86F9-3A1043D19B27}"/>
                  </a:ext>
                </a:extLst>
              </p:cNvPr>
              <p:cNvSpPr>
                <a:spLocks noChangeArrowheads="1"/>
              </p:cNvSpPr>
              <p:nvPr/>
            </p:nvSpPr>
            <p:spPr bwMode="auto">
              <a:xfrm>
                <a:off x="9229727" y="21566189"/>
                <a:ext cx="1001713" cy="539750"/>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39" name="Rectangle 488">
                <a:extLst>
                  <a:ext uri="{FF2B5EF4-FFF2-40B4-BE49-F238E27FC236}">
                    <a16:creationId xmlns:a16="http://schemas.microsoft.com/office/drawing/2014/main" id="{616D55F8-983A-4D96-B56F-A1CDBB84B7FE}"/>
                  </a:ext>
                </a:extLst>
              </p:cNvPr>
              <p:cNvSpPr>
                <a:spLocks noChangeArrowheads="1"/>
              </p:cNvSpPr>
              <p:nvPr/>
            </p:nvSpPr>
            <p:spPr bwMode="auto">
              <a:xfrm>
                <a:off x="9428164" y="21653501"/>
                <a:ext cx="693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Feedback</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40" name="Rectangle 489">
                <a:extLst>
                  <a:ext uri="{FF2B5EF4-FFF2-40B4-BE49-F238E27FC236}">
                    <a16:creationId xmlns:a16="http://schemas.microsoft.com/office/drawing/2014/main" id="{5BA3AE38-8304-46A7-9814-7B5B60E825BA}"/>
                  </a:ext>
                </a:extLst>
              </p:cNvPr>
              <p:cNvSpPr>
                <a:spLocks noChangeArrowheads="1"/>
              </p:cNvSpPr>
              <p:nvPr/>
            </p:nvSpPr>
            <p:spPr bwMode="auto">
              <a:xfrm>
                <a:off x="9631364" y="21850351"/>
                <a:ext cx="285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RC</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41" name="Rectangle 490">
                <a:extLst>
                  <a:ext uri="{FF2B5EF4-FFF2-40B4-BE49-F238E27FC236}">
                    <a16:creationId xmlns:a16="http://schemas.microsoft.com/office/drawing/2014/main" id="{58EE5687-353E-4E5D-BB31-BC2AFCF42A70}"/>
                  </a:ext>
                </a:extLst>
              </p:cNvPr>
              <p:cNvSpPr>
                <a:spLocks noChangeArrowheads="1"/>
              </p:cNvSpPr>
              <p:nvPr/>
            </p:nvSpPr>
            <p:spPr bwMode="auto">
              <a:xfrm>
                <a:off x="9221789" y="20653376"/>
                <a:ext cx="1003300" cy="54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42" name="Rectangle 491">
                <a:extLst>
                  <a:ext uri="{FF2B5EF4-FFF2-40B4-BE49-F238E27FC236}">
                    <a16:creationId xmlns:a16="http://schemas.microsoft.com/office/drawing/2014/main" id="{CF2F3D46-36E8-431E-88EE-D21CA33BD9F7}"/>
                  </a:ext>
                </a:extLst>
              </p:cNvPr>
              <p:cNvSpPr>
                <a:spLocks noChangeArrowheads="1"/>
              </p:cNvSpPr>
              <p:nvPr/>
            </p:nvSpPr>
            <p:spPr bwMode="auto">
              <a:xfrm>
                <a:off x="9221789" y="20653376"/>
                <a:ext cx="1003300" cy="541338"/>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43" name="Rectangle 492">
                <a:extLst>
                  <a:ext uri="{FF2B5EF4-FFF2-40B4-BE49-F238E27FC236}">
                    <a16:creationId xmlns:a16="http://schemas.microsoft.com/office/drawing/2014/main" id="{C08859BC-1233-4113-956A-3ED3FBBE0C95}"/>
                  </a:ext>
                </a:extLst>
              </p:cNvPr>
              <p:cNvSpPr>
                <a:spLocks noChangeArrowheads="1"/>
              </p:cNvSpPr>
              <p:nvPr/>
            </p:nvSpPr>
            <p:spPr bwMode="auto">
              <a:xfrm>
                <a:off x="9574214" y="20742276"/>
                <a:ext cx="3873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dirty="0">
                    <a:ln>
                      <a:noFill/>
                    </a:ln>
                    <a:solidFill>
                      <a:srgbClr val="000000"/>
                    </a:solidFill>
                    <a:effectLst/>
                    <a:latin typeface="Times New Roman" panose="02020603050405020304" pitchFamily="18" charset="0"/>
                  </a:rPr>
                  <a:t>DIM</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944" name="Rectangle 493">
                <a:extLst>
                  <a:ext uri="{FF2B5EF4-FFF2-40B4-BE49-F238E27FC236}">
                    <a16:creationId xmlns:a16="http://schemas.microsoft.com/office/drawing/2014/main" id="{B5C2ABE9-E07E-41F9-9F92-7DDA0B1F4A48}"/>
                  </a:ext>
                </a:extLst>
              </p:cNvPr>
              <p:cNvSpPr>
                <a:spLocks noChangeArrowheads="1"/>
              </p:cNvSpPr>
              <p:nvPr/>
            </p:nvSpPr>
            <p:spPr bwMode="auto">
              <a:xfrm>
                <a:off x="9398002" y="20935951"/>
                <a:ext cx="733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Controller</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45" name="Rectangle 494">
                <a:extLst>
                  <a:ext uri="{FF2B5EF4-FFF2-40B4-BE49-F238E27FC236}">
                    <a16:creationId xmlns:a16="http://schemas.microsoft.com/office/drawing/2014/main" id="{8EDB8CBF-7695-4E73-B269-EDB148D4BADE}"/>
                  </a:ext>
                </a:extLst>
              </p:cNvPr>
              <p:cNvSpPr>
                <a:spLocks noChangeArrowheads="1"/>
              </p:cNvSpPr>
              <p:nvPr/>
            </p:nvSpPr>
            <p:spPr bwMode="auto">
              <a:xfrm>
                <a:off x="8034339" y="20653376"/>
                <a:ext cx="1001713" cy="54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46" name="Rectangle 495">
                <a:extLst>
                  <a:ext uri="{FF2B5EF4-FFF2-40B4-BE49-F238E27FC236}">
                    <a16:creationId xmlns:a16="http://schemas.microsoft.com/office/drawing/2014/main" id="{7E5CDD37-C792-4D5E-A5F1-100DEF79B71E}"/>
                  </a:ext>
                </a:extLst>
              </p:cNvPr>
              <p:cNvSpPr>
                <a:spLocks noChangeArrowheads="1"/>
              </p:cNvSpPr>
              <p:nvPr/>
            </p:nvSpPr>
            <p:spPr bwMode="auto">
              <a:xfrm>
                <a:off x="8034339" y="20653376"/>
                <a:ext cx="1001713" cy="541338"/>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47" name="Rectangle 496">
                <a:extLst>
                  <a:ext uri="{FF2B5EF4-FFF2-40B4-BE49-F238E27FC236}">
                    <a16:creationId xmlns:a16="http://schemas.microsoft.com/office/drawing/2014/main" id="{8FAB9AA1-C311-4D8D-B666-09414FA57FDF}"/>
                  </a:ext>
                </a:extLst>
              </p:cNvPr>
              <p:cNvSpPr>
                <a:spLocks noChangeArrowheads="1"/>
              </p:cNvSpPr>
              <p:nvPr/>
            </p:nvSpPr>
            <p:spPr bwMode="auto">
              <a:xfrm>
                <a:off x="8382002" y="20742276"/>
                <a:ext cx="3873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PSM</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48" name="Rectangle 497">
                <a:extLst>
                  <a:ext uri="{FF2B5EF4-FFF2-40B4-BE49-F238E27FC236}">
                    <a16:creationId xmlns:a16="http://schemas.microsoft.com/office/drawing/2014/main" id="{C8260408-A2BB-4E26-B42D-7FC5A2A837FB}"/>
                  </a:ext>
                </a:extLst>
              </p:cNvPr>
              <p:cNvSpPr>
                <a:spLocks noChangeArrowheads="1"/>
              </p:cNvSpPr>
              <p:nvPr/>
            </p:nvSpPr>
            <p:spPr bwMode="auto">
              <a:xfrm>
                <a:off x="8208964" y="20935951"/>
                <a:ext cx="7350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Controller</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49" name="Rectangle 498">
                <a:extLst>
                  <a:ext uri="{FF2B5EF4-FFF2-40B4-BE49-F238E27FC236}">
                    <a16:creationId xmlns:a16="http://schemas.microsoft.com/office/drawing/2014/main" id="{BFE7FCF1-FC62-4A0C-9012-372C6CF2F3D1}"/>
                  </a:ext>
                </a:extLst>
              </p:cNvPr>
              <p:cNvSpPr>
                <a:spLocks noChangeArrowheads="1"/>
              </p:cNvSpPr>
              <p:nvPr/>
            </p:nvSpPr>
            <p:spPr bwMode="auto">
              <a:xfrm>
                <a:off x="8034339" y="21547139"/>
                <a:ext cx="1001713" cy="54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50" name="Rectangle 499">
                <a:extLst>
                  <a:ext uri="{FF2B5EF4-FFF2-40B4-BE49-F238E27FC236}">
                    <a16:creationId xmlns:a16="http://schemas.microsoft.com/office/drawing/2014/main" id="{15F6CBCC-D056-4E34-A03B-CC78282F268F}"/>
                  </a:ext>
                </a:extLst>
              </p:cNvPr>
              <p:cNvSpPr>
                <a:spLocks noChangeArrowheads="1"/>
              </p:cNvSpPr>
              <p:nvPr/>
            </p:nvSpPr>
            <p:spPr bwMode="auto">
              <a:xfrm>
                <a:off x="8034339" y="21547139"/>
                <a:ext cx="1001713" cy="541338"/>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51" name="Rectangle 500">
                <a:extLst>
                  <a:ext uri="{FF2B5EF4-FFF2-40B4-BE49-F238E27FC236}">
                    <a16:creationId xmlns:a16="http://schemas.microsoft.com/office/drawing/2014/main" id="{9AB2805F-D10A-465D-A142-0CF439B28849}"/>
                  </a:ext>
                </a:extLst>
              </p:cNvPr>
              <p:cNvSpPr>
                <a:spLocks noChangeArrowheads="1"/>
              </p:cNvSpPr>
              <p:nvPr/>
            </p:nvSpPr>
            <p:spPr bwMode="auto">
              <a:xfrm>
                <a:off x="8232777" y="21734464"/>
                <a:ext cx="693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Times New Roman" panose="02020603050405020304" pitchFamily="18" charset="0"/>
                  </a:rPr>
                  <a:t>Osillartor</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52" name="Line 501">
                <a:extLst>
                  <a:ext uri="{FF2B5EF4-FFF2-40B4-BE49-F238E27FC236}">
                    <a16:creationId xmlns:a16="http://schemas.microsoft.com/office/drawing/2014/main" id="{EF8BC219-FFE5-48DD-92AA-2AF7C79ECDEB}"/>
                  </a:ext>
                </a:extLst>
              </p:cNvPr>
              <p:cNvSpPr>
                <a:spLocks noChangeShapeType="1"/>
              </p:cNvSpPr>
              <p:nvPr/>
            </p:nvSpPr>
            <p:spPr bwMode="auto">
              <a:xfrm>
                <a:off x="11209339" y="19488151"/>
                <a:ext cx="4079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53" name="Line 502">
                <a:extLst>
                  <a:ext uri="{FF2B5EF4-FFF2-40B4-BE49-F238E27FC236}">
                    <a16:creationId xmlns:a16="http://schemas.microsoft.com/office/drawing/2014/main" id="{182B74F8-7038-4E00-9EE8-842F2E91CEF0}"/>
                  </a:ext>
                </a:extLst>
              </p:cNvPr>
              <p:cNvSpPr>
                <a:spLocks noChangeShapeType="1"/>
              </p:cNvSpPr>
              <p:nvPr/>
            </p:nvSpPr>
            <p:spPr bwMode="auto">
              <a:xfrm flipV="1">
                <a:off x="3508376" y="18799176"/>
                <a:ext cx="0" cy="100965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54" name="Line 503">
                <a:extLst>
                  <a:ext uri="{FF2B5EF4-FFF2-40B4-BE49-F238E27FC236}">
                    <a16:creationId xmlns:a16="http://schemas.microsoft.com/office/drawing/2014/main" id="{0D959C90-49D8-4531-92E7-E595917F3F4F}"/>
                  </a:ext>
                </a:extLst>
              </p:cNvPr>
              <p:cNvSpPr>
                <a:spLocks noChangeShapeType="1"/>
              </p:cNvSpPr>
              <p:nvPr/>
            </p:nvSpPr>
            <p:spPr bwMode="auto">
              <a:xfrm>
                <a:off x="10733089" y="19840576"/>
                <a:ext cx="2155825"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55" name="Line 504">
                <a:extLst>
                  <a:ext uri="{FF2B5EF4-FFF2-40B4-BE49-F238E27FC236}">
                    <a16:creationId xmlns:a16="http://schemas.microsoft.com/office/drawing/2014/main" id="{386B59BF-B52F-4119-922E-3414DC28C5F7}"/>
                  </a:ext>
                </a:extLst>
              </p:cNvPr>
              <p:cNvSpPr>
                <a:spLocks noChangeShapeType="1"/>
              </p:cNvSpPr>
              <p:nvPr/>
            </p:nvSpPr>
            <p:spPr bwMode="auto">
              <a:xfrm flipH="1">
                <a:off x="10733089" y="21521739"/>
                <a:ext cx="193675"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56" name="Line 505">
                <a:extLst>
                  <a:ext uri="{FF2B5EF4-FFF2-40B4-BE49-F238E27FC236}">
                    <a16:creationId xmlns:a16="http://schemas.microsoft.com/office/drawing/2014/main" id="{96E200BF-FA6E-4526-A3D1-E9484FEAF862}"/>
                  </a:ext>
                </a:extLst>
              </p:cNvPr>
              <p:cNvSpPr>
                <a:spLocks noChangeShapeType="1"/>
              </p:cNvSpPr>
              <p:nvPr/>
            </p:nvSpPr>
            <p:spPr bwMode="auto">
              <a:xfrm>
                <a:off x="10733089" y="20324764"/>
                <a:ext cx="0" cy="1196975"/>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57" name="Line 506">
                <a:extLst>
                  <a:ext uri="{FF2B5EF4-FFF2-40B4-BE49-F238E27FC236}">
                    <a16:creationId xmlns:a16="http://schemas.microsoft.com/office/drawing/2014/main" id="{0F1EC5AA-1892-4683-A4A6-22D022EE8B1E}"/>
                  </a:ext>
                </a:extLst>
              </p:cNvPr>
              <p:cNvSpPr>
                <a:spLocks noChangeShapeType="1"/>
              </p:cNvSpPr>
              <p:nvPr/>
            </p:nvSpPr>
            <p:spPr bwMode="auto">
              <a:xfrm>
                <a:off x="10231439" y="21836064"/>
                <a:ext cx="500063"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58" name="Line 507">
                <a:extLst>
                  <a:ext uri="{FF2B5EF4-FFF2-40B4-BE49-F238E27FC236}">
                    <a16:creationId xmlns:a16="http://schemas.microsoft.com/office/drawing/2014/main" id="{9B5FBFB4-02A6-496B-BB50-F2B4A93F3282}"/>
                  </a:ext>
                </a:extLst>
              </p:cNvPr>
              <p:cNvSpPr>
                <a:spLocks noChangeShapeType="1"/>
              </p:cNvSpPr>
              <p:nvPr/>
            </p:nvSpPr>
            <p:spPr bwMode="auto">
              <a:xfrm flipV="1">
                <a:off x="10731502" y="21521739"/>
                <a:ext cx="1588" cy="314325"/>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59" name="Line 508">
                <a:extLst>
                  <a:ext uri="{FF2B5EF4-FFF2-40B4-BE49-F238E27FC236}">
                    <a16:creationId xmlns:a16="http://schemas.microsoft.com/office/drawing/2014/main" id="{B6C9F0B2-0F6D-4EE5-BF73-243BB6562638}"/>
                  </a:ext>
                </a:extLst>
              </p:cNvPr>
              <p:cNvSpPr>
                <a:spLocks noChangeShapeType="1"/>
              </p:cNvSpPr>
              <p:nvPr/>
            </p:nvSpPr>
            <p:spPr bwMode="auto">
              <a:xfrm>
                <a:off x="11255377" y="21521739"/>
                <a:ext cx="638175"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0" name="Line 509">
                <a:extLst>
                  <a:ext uri="{FF2B5EF4-FFF2-40B4-BE49-F238E27FC236}">
                    <a16:creationId xmlns:a16="http://schemas.microsoft.com/office/drawing/2014/main" id="{4B875195-B0D2-4313-A794-D2DD9E247F12}"/>
                  </a:ext>
                </a:extLst>
              </p:cNvPr>
              <p:cNvSpPr>
                <a:spLocks noChangeShapeType="1"/>
              </p:cNvSpPr>
              <p:nvPr/>
            </p:nvSpPr>
            <p:spPr bwMode="auto">
              <a:xfrm>
                <a:off x="11366502" y="20283489"/>
                <a:ext cx="0" cy="347663"/>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1" name="Line 510">
                <a:extLst>
                  <a:ext uri="{FF2B5EF4-FFF2-40B4-BE49-F238E27FC236}">
                    <a16:creationId xmlns:a16="http://schemas.microsoft.com/office/drawing/2014/main" id="{8DB23AF2-D152-4808-A227-8E6D15E8D969}"/>
                  </a:ext>
                </a:extLst>
              </p:cNvPr>
              <p:cNvSpPr>
                <a:spLocks noChangeShapeType="1"/>
              </p:cNvSpPr>
              <p:nvPr/>
            </p:nvSpPr>
            <p:spPr bwMode="auto">
              <a:xfrm flipH="1">
                <a:off x="11366502" y="20626389"/>
                <a:ext cx="828675" cy="4763"/>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2" name="Line 511">
                <a:extLst>
                  <a:ext uri="{FF2B5EF4-FFF2-40B4-BE49-F238E27FC236}">
                    <a16:creationId xmlns:a16="http://schemas.microsoft.com/office/drawing/2014/main" id="{6762FC4B-51D2-4B07-9290-31119C48A3F5}"/>
                  </a:ext>
                </a:extLst>
              </p:cNvPr>
              <p:cNvSpPr>
                <a:spLocks noChangeShapeType="1"/>
              </p:cNvSpPr>
              <p:nvPr/>
            </p:nvSpPr>
            <p:spPr bwMode="auto">
              <a:xfrm>
                <a:off x="12245977" y="21521739"/>
                <a:ext cx="30003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3" name="Line 512">
                <a:extLst>
                  <a:ext uri="{FF2B5EF4-FFF2-40B4-BE49-F238E27FC236}">
                    <a16:creationId xmlns:a16="http://schemas.microsoft.com/office/drawing/2014/main" id="{86241EBE-7EB5-4209-A50B-E971648E57E9}"/>
                  </a:ext>
                </a:extLst>
              </p:cNvPr>
              <p:cNvSpPr>
                <a:spLocks noChangeShapeType="1"/>
              </p:cNvSpPr>
              <p:nvPr/>
            </p:nvSpPr>
            <p:spPr bwMode="auto">
              <a:xfrm>
                <a:off x="12504739" y="20627976"/>
                <a:ext cx="41275" cy="3175"/>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4" name="Line 513">
                <a:extLst>
                  <a:ext uri="{FF2B5EF4-FFF2-40B4-BE49-F238E27FC236}">
                    <a16:creationId xmlns:a16="http://schemas.microsoft.com/office/drawing/2014/main" id="{0825D5B0-6E90-4C52-B829-930B4EE33701}"/>
                  </a:ext>
                </a:extLst>
              </p:cNvPr>
              <p:cNvSpPr>
                <a:spLocks noChangeShapeType="1"/>
              </p:cNvSpPr>
              <p:nvPr/>
            </p:nvSpPr>
            <p:spPr bwMode="auto">
              <a:xfrm>
                <a:off x="12546014" y="20635914"/>
                <a:ext cx="0" cy="885825"/>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5" name="Line 514">
                <a:extLst>
                  <a:ext uri="{FF2B5EF4-FFF2-40B4-BE49-F238E27FC236}">
                    <a16:creationId xmlns:a16="http://schemas.microsoft.com/office/drawing/2014/main" id="{4F3B256B-FE19-44E6-A357-DF44A9A3A46B}"/>
                  </a:ext>
                </a:extLst>
              </p:cNvPr>
              <p:cNvSpPr>
                <a:spLocks noChangeShapeType="1"/>
              </p:cNvSpPr>
              <p:nvPr/>
            </p:nvSpPr>
            <p:spPr bwMode="auto">
              <a:xfrm>
                <a:off x="11366502" y="20631151"/>
                <a:ext cx="0" cy="204788"/>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6" name="Line 515">
                <a:extLst>
                  <a:ext uri="{FF2B5EF4-FFF2-40B4-BE49-F238E27FC236}">
                    <a16:creationId xmlns:a16="http://schemas.microsoft.com/office/drawing/2014/main" id="{8303B0BF-5387-4FC8-AF31-7515F9F8B5A5}"/>
                  </a:ext>
                </a:extLst>
              </p:cNvPr>
              <p:cNvSpPr>
                <a:spLocks noChangeShapeType="1"/>
              </p:cNvSpPr>
              <p:nvPr/>
            </p:nvSpPr>
            <p:spPr bwMode="auto">
              <a:xfrm>
                <a:off x="11366502" y="20829589"/>
                <a:ext cx="1517650"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7" name="Line 516">
                <a:extLst>
                  <a:ext uri="{FF2B5EF4-FFF2-40B4-BE49-F238E27FC236}">
                    <a16:creationId xmlns:a16="http://schemas.microsoft.com/office/drawing/2014/main" id="{C4C14A3E-C008-4A88-A309-8415B68AE95E}"/>
                  </a:ext>
                </a:extLst>
              </p:cNvPr>
              <p:cNvSpPr>
                <a:spLocks noChangeShapeType="1"/>
              </p:cNvSpPr>
              <p:nvPr/>
            </p:nvSpPr>
            <p:spPr bwMode="auto">
              <a:xfrm>
                <a:off x="10731502" y="21836064"/>
                <a:ext cx="2152650"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8" name="Freeform 517">
                <a:extLst>
                  <a:ext uri="{FF2B5EF4-FFF2-40B4-BE49-F238E27FC236}">
                    <a16:creationId xmlns:a16="http://schemas.microsoft.com/office/drawing/2014/main" id="{283A2C6A-0A9D-4674-95B2-CA4D58857712}"/>
                  </a:ext>
                </a:extLst>
              </p:cNvPr>
              <p:cNvSpPr>
                <a:spLocks/>
              </p:cNvSpPr>
              <p:nvPr/>
            </p:nvSpPr>
            <p:spPr bwMode="auto">
              <a:xfrm>
                <a:off x="11342689" y="19488151"/>
                <a:ext cx="1552575" cy="134938"/>
              </a:xfrm>
              <a:custGeom>
                <a:avLst/>
                <a:gdLst>
                  <a:gd name="T0" fmla="*/ 0 w 978"/>
                  <a:gd name="T1" fmla="*/ 0 h 85"/>
                  <a:gd name="T2" fmla="*/ 0 w 978"/>
                  <a:gd name="T3" fmla="*/ 85 h 85"/>
                  <a:gd name="T4" fmla="*/ 978 w 978"/>
                  <a:gd name="T5" fmla="*/ 85 h 85"/>
                </a:gdLst>
                <a:ahLst/>
                <a:cxnLst>
                  <a:cxn ang="0">
                    <a:pos x="T0" y="T1"/>
                  </a:cxn>
                  <a:cxn ang="0">
                    <a:pos x="T2" y="T3"/>
                  </a:cxn>
                  <a:cxn ang="0">
                    <a:pos x="T4" y="T5"/>
                  </a:cxn>
                </a:cxnLst>
                <a:rect l="0" t="0" r="r" b="b"/>
                <a:pathLst>
                  <a:path w="978" h="85">
                    <a:moveTo>
                      <a:pt x="0" y="0"/>
                    </a:moveTo>
                    <a:lnTo>
                      <a:pt x="0" y="85"/>
                    </a:lnTo>
                    <a:lnTo>
                      <a:pt x="978" y="85"/>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69" name="Freeform 518">
                <a:extLst>
                  <a:ext uri="{FF2B5EF4-FFF2-40B4-BE49-F238E27FC236}">
                    <a16:creationId xmlns:a16="http://schemas.microsoft.com/office/drawing/2014/main" id="{02D2BFDF-8862-4393-948B-13F6D1C35768}"/>
                  </a:ext>
                </a:extLst>
              </p:cNvPr>
              <p:cNvSpPr>
                <a:spLocks noEditPoints="1"/>
              </p:cNvSpPr>
              <p:nvPr/>
            </p:nvSpPr>
            <p:spPr bwMode="auto">
              <a:xfrm>
                <a:off x="13255627" y="19702464"/>
                <a:ext cx="158750" cy="53975"/>
              </a:xfrm>
              <a:custGeom>
                <a:avLst/>
                <a:gdLst>
                  <a:gd name="T0" fmla="*/ 0 w 100"/>
                  <a:gd name="T1" fmla="*/ 23 h 34"/>
                  <a:gd name="T2" fmla="*/ 0 w 100"/>
                  <a:gd name="T3" fmla="*/ 34 h 34"/>
                  <a:gd name="T4" fmla="*/ 100 w 100"/>
                  <a:gd name="T5" fmla="*/ 34 h 34"/>
                  <a:gd name="T6" fmla="*/ 100 w 100"/>
                  <a:gd name="T7" fmla="*/ 23 h 34"/>
                  <a:gd name="T8" fmla="*/ 0 w 100"/>
                  <a:gd name="T9" fmla="*/ 23 h 34"/>
                  <a:gd name="T10" fmla="*/ 0 w 100"/>
                  <a:gd name="T11" fmla="*/ 0 h 34"/>
                  <a:gd name="T12" fmla="*/ 0 w 100"/>
                  <a:gd name="T13" fmla="*/ 12 h 34"/>
                  <a:gd name="T14" fmla="*/ 100 w 100"/>
                  <a:gd name="T15" fmla="*/ 12 h 34"/>
                  <a:gd name="T16" fmla="*/ 100 w 100"/>
                  <a:gd name="T17" fmla="*/ 0 h 34"/>
                  <a:gd name="T18" fmla="*/ 0 w 100"/>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34">
                    <a:moveTo>
                      <a:pt x="0" y="23"/>
                    </a:moveTo>
                    <a:lnTo>
                      <a:pt x="0" y="34"/>
                    </a:lnTo>
                    <a:lnTo>
                      <a:pt x="100" y="34"/>
                    </a:lnTo>
                    <a:lnTo>
                      <a:pt x="100" y="23"/>
                    </a:lnTo>
                    <a:lnTo>
                      <a:pt x="0" y="23"/>
                    </a:lnTo>
                    <a:close/>
                    <a:moveTo>
                      <a:pt x="0" y="0"/>
                    </a:moveTo>
                    <a:lnTo>
                      <a:pt x="0" y="12"/>
                    </a:lnTo>
                    <a:lnTo>
                      <a:pt x="100" y="12"/>
                    </a:lnTo>
                    <a:lnTo>
                      <a:pt x="10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70" name="Freeform 519">
                <a:extLst>
                  <a:ext uri="{FF2B5EF4-FFF2-40B4-BE49-F238E27FC236}">
                    <a16:creationId xmlns:a16="http://schemas.microsoft.com/office/drawing/2014/main" id="{B6B49C13-8AB9-4EF9-839F-D20E8D3B0A15}"/>
                  </a:ext>
                </a:extLst>
              </p:cNvPr>
              <p:cNvSpPr>
                <a:spLocks noEditPoints="1"/>
              </p:cNvSpPr>
              <p:nvPr/>
            </p:nvSpPr>
            <p:spPr bwMode="auto">
              <a:xfrm>
                <a:off x="13335002" y="19616739"/>
                <a:ext cx="0" cy="225425"/>
              </a:xfrm>
              <a:custGeom>
                <a:avLst/>
                <a:gdLst>
                  <a:gd name="T0" fmla="*/ 0 h 142"/>
                  <a:gd name="T1" fmla="*/ 56 h 142"/>
                  <a:gd name="T2" fmla="*/ 87 h 142"/>
                  <a:gd name="T3" fmla="*/ 142 h 142"/>
                </a:gdLst>
                <a:ahLst/>
                <a:cxnLst>
                  <a:cxn ang="0">
                    <a:pos x="0" y="T0"/>
                  </a:cxn>
                  <a:cxn ang="0">
                    <a:pos x="0" y="T1"/>
                  </a:cxn>
                  <a:cxn ang="0">
                    <a:pos x="0" y="T2"/>
                  </a:cxn>
                  <a:cxn ang="0">
                    <a:pos x="0" y="T3"/>
                  </a:cxn>
                </a:cxnLst>
                <a:rect l="0" t="0" r="r" b="b"/>
                <a:pathLst>
                  <a:path h="142">
                    <a:moveTo>
                      <a:pt x="0" y="0"/>
                    </a:moveTo>
                    <a:lnTo>
                      <a:pt x="0" y="56"/>
                    </a:lnTo>
                    <a:moveTo>
                      <a:pt x="0" y="87"/>
                    </a:moveTo>
                    <a:lnTo>
                      <a:pt x="0" y="142"/>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71" name="Freeform 520">
                <a:extLst>
                  <a:ext uri="{FF2B5EF4-FFF2-40B4-BE49-F238E27FC236}">
                    <a16:creationId xmlns:a16="http://schemas.microsoft.com/office/drawing/2014/main" id="{A0C91AC5-8AF9-46FA-B6D3-BD99EF601CA4}"/>
                  </a:ext>
                </a:extLst>
              </p:cNvPr>
              <p:cNvSpPr>
                <a:spLocks/>
              </p:cNvSpPr>
              <p:nvPr/>
            </p:nvSpPr>
            <p:spPr bwMode="auto">
              <a:xfrm>
                <a:off x="11980864" y="18796001"/>
                <a:ext cx="219075" cy="692150"/>
              </a:xfrm>
              <a:custGeom>
                <a:avLst/>
                <a:gdLst>
                  <a:gd name="T0" fmla="*/ 0 w 138"/>
                  <a:gd name="T1" fmla="*/ 436 h 436"/>
                  <a:gd name="T2" fmla="*/ 138 w 138"/>
                  <a:gd name="T3" fmla="*/ 436 h 436"/>
                  <a:gd name="T4" fmla="*/ 138 w 138"/>
                  <a:gd name="T5" fmla="*/ 0 h 436"/>
                </a:gdLst>
                <a:ahLst/>
                <a:cxnLst>
                  <a:cxn ang="0">
                    <a:pos x="T0" y="T1"/>
                  </a:cxn>
                  <a:cxn ang="0">
                    <a:pos x="T2" y="T3"/>
                  </a:cxn>
                  <a:cxn ang="0">
                    <a:pos x="T4" y="T5"/>
                  </a:cxn>
                </a:cxnLst>
                <a:rect l="0" t="0" r="r" b="b"/>
                <a:pathLst>
                  <a:path w="138" h="436">
                    <a:moveTo>
                      <a:pt x="0" y="436"/>
                    </a:moveTo>
                    <a:lnTo>
                      <a:pt x="138" y="436"/>
                    </a:lnTo>
                    <a:lnTo>
                      <a:pt x="138" y="0"/>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72" name="Freeform 521">
                <a:extLst>
                  <a:ext uri="{FF2B5EF4-FFF2-40B4-BE49-F238E27FC236}">
                    <a16:creationId xmlns:a16="http://schemas.microsoft.com/office/drawing/2014/main" id="{54319917-67DB-4609-AAAC-8D8DFF9550E8}"/>
                  </a:ext>
                </a:extLst>
              </p:cNvPr>
              <p:cNvSpPr>
                <a:spLocks noEditPoints="1"/>
              </p:cNvSpPr>
              <p:nvPr/>
            </p:nvSpPr>
            <p:spPr bwMode="auto">
              <a:xfrm>
                <a:off x="13249277" y="20912139"/>
                <a:ext cx="152400" cy="52388"/>
              </a:xfrm>
              <a:custGeom>
                <a:avLst/>
                <a:gdLst>
                  <a:gd name="T0" fmla="*/ 0 w 96"/>
                  <a:gd name="T1" fmla="*/ 22 h 33"/>
                  <a:gd name="T2" fmla="*/ 0 w 96"/>
                  <a:gd name="T3" fmla="*/ 33 h 33"/>
                  <a:gd name="T4" fmla="*/ 96 w 96"/>
                  <a:gd name="T5" fmla="*/ 33 h 33"/>
                  <a:gd name="T6" fmla="*/ 96 w 96"/>
                  <a:gd name="T7" fmla="*/ 22 h 33"/>
                  <a:gd name="T8" fmla="*/ 0 w 96"/>
                  <a:gd name="T9" fmla="*/ 22 h 33"/>
                  <a:gd name="T10" fmla="*/ 0 w 96"/>
                  <a:gd name="T11" fmla="*/ 0 h 33"/>
                  <a:gd name="T12" fmla="*/ 0 w 96"/>
                  <a:gd name="T13" fmla="*/ 11 h 33"/>
                  <a:gd name="T14" fmla="*/ 96 w 96"/>
                  <a:gd name="T15" fmla="*/ 11 h 33"/>
                  <a:gd name="T16" fmla="*/ 96 w 96"/>
                  <a:gd name="T17" fmla="*/ 0 h 33"/>
                  <a:gd name="T18" fmla="*/ 0 w 96"/>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33">
                    <a:moveTo>
                      <a:pt x="0" y="22"/>
                    </a:moveTo>
                    <a:lnTo>
                      <a:pt x="0" y="33"/>
                    </a:lnTo>
                    <a:lnTo>
                      <a:pt x="96" y="33"/>
                    </a:lnTo>
                    <a:lnTo>
                      <a:pt x="96" y="22"/>
                    </a:lnTo>
                    <a:lnTo>
                      <a:pt x="0" y="22"/>
                    </a:lnTo>
                    <a:close/>
                    <a:moveTo>
                      <a:pt x="0" y="0"/>
                    </a:moveTo>
                    <a:lnTo>
                      <a:pt x="0" y="11"/>
                    </a:lnTo>
                    <a:lnTo>
                      <a:pt x="96" y="11"/>
                    </a:lnTo>
                    <a:lnTo>
                      <a:pt x="9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73" name="Freeform 522">
                <a:extLst>
                  <a:ext uri="{FF2B5EF4-FFF2-40B4-BE49-F238E27FC236}">
                    <a16:creationId xmlns:a16="http://schemas.microsoft.com/office/drawing/2014/main" id="{CFE046E7-C352-421D-BF9C-A861F4CED2E4}"/>
                  </a:ext>
                </a:extLst>
              </p:cNvPr>
              <p:cNvSpPr>
                <a:spLocks noEditPoints="1"/>
              </p:cNvSpPr>
              <p:nvPr/>
            </p:nvSpPr>
            <p:spPr bwMode="auto">
              <a:xfrm>
                <a:off x="13325477" y="20829589"/>
                <a:ext cx="0" cy="217488"/>
              </a:xfrm>
              <a:custGeom>
                <a:avLst/>
                <a:gdLst>
                  <a:gd name="T0" fmla="*/ 0 h 137"/>
                  <a:gd name="T1" fmla="*/ 53 h 137"/>
                  <a:gd name="T2" fmla="*/ 84 h 137"/>
                  <a:gd name="T3" fmla="*/ 137 h 137"/>
                </a:gdLst>
                <a:ahLst/>
                <a:cxnLst>
                  <a:cxn ang="0">
                    <a:pos x="0" y="T0"/>
                  </a:cxn>
                  <a:cxn ang="0">
                    <a:pos x="0" y="T1"/>
                  </a:cxn>
                  <a:cxn ang="0">
                    <a:pos x="0" y="T2"/>
                  </a:cxn>
                  <a:cxn ang="0">
                    <a:pos x="0" y="T3"/>
                  </a:cxn>
                </a:cxnLst>
                <a:rect l="0" t="0" r="r" b="b"/>
                <a:pathLst>
                  <a:path h="137">
                    <a:moveTo>
                      <a:pt x="0" y="0"/>
                    </a:moveTo>
                    <a:lnTo>
                      <a:pt x="0" y="53"/>
                    </a:lnTo>
                    <a:moveTo>
                      <a:pt x="0" y="84"/>
                    </a:moveTo>
                    <a:lnTo>
                      <a:pt x="0" y="137"/>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74" name="Rectangle 523">
                <a:extLst>
                  <a:ext uri="{FF2B5EF4-FFF2-40B4-BE49-F238E27FC236}">
                    <a16:creationId xmlns:a16="http://schemas.microsoft.com/office/drawing/2014/main" id="{C9182472-0043-43B0-93D5-EC66CB644AD1}"/>
                  </a:ext>
                </a:extLst>
              </p:cNvPr>
              <p:cNvSpPr>
                <a:spLocks noChangeArrowheads="1"/>
              </p:cNvSpPr>
              <p:nvPr/>
            </p:nvSpPr>
            <p:spPr bwMode="auto">
              <a:xfrm>
                <a:off x="12888914" y="19532601"/>
                <a:ext cx="16827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75" name="Rectangle 524">
                <a:extLst>
                  <a:ext uri="{FF2B5EF4-FFF2-40B4-BE49-F238E27FC236}">
                    <a16:creationId xmlns:a16="http://schemas.microsoft.com/office/drawing/2014/main" id="{B4DE8471-DD0F-4D0F-AB68-2BD8942BF274}"/>
                  </a:ext>
                </a:extLst>
              </p:cNvPr>
              <p:cNvSpPr>
                <a:spLocks noChangeArrowheads="1"/>
              </p:cNvSpPr>
              <p:nvPr/>
            </p:nvSpPr>
            <p:spPr bwMode="auto">
              <a:xfrm>
                <a:off x="12888914" y="19532601"/>
                <a:ext cx="168275" cy="168275"/>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76" name="Rectangle 525">
                <a:extLst>
                  <a:ext uri="{FF2B5EF4-FFF2-40B4-BE49-F238E27FC236}">
                    <a16:creationId xmlns:a16="http://schemas.microsoft.com/office/drawing/2014/main" id="{ACEB289D-BA83-4066-8FD0-7B1288276C18}"/>
                  </a:ext>
                </a:extLst>
              </p:cNvPr>
              <p:cNvSpPr>
                <a:spLocks noChangeArrowheads="1"/>
              </p:cNvSpPr>
              <p:nvPr/>
            </p:nvSpPr>
            <p:spPr bwMode="auto">
              <a:xfrm>
                <a:off x="12888914" y="19759614"/>
                <a:ext cx="168275"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77" name="Rectangle 526">
                <a:extLst>
                  <a:ext uri="{FF2B5EF4-FFF2-40B4-BE49-F238E27FC236}">
                    <a16:creationId xmlns:a16="http://schemas.microsoft.com/office/drawing/2014/main" id="{4F1E62EF-065E-410C-A770-7F212513292C}"/>
                  </a:ext>
                </a:extLst>
              </p:cNvPr>
              <p:cNvSpPr>
                <a:spLocks noChangeArrowheads="1"/>
              </p:cNvSpPr>
              <p:nvPr/>
            </p:nvSpPr>
            <p:spPr bwMode="auto">
              <a:xfrm>
                <a:off x="12888914" y="19759614"/>
                <a:ext cx="168275" cy="166688"/>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78" name="Rectangle 527">
                <a:extLst>
                  <a:ext uri="{FF2B5EF4-FFF2-40B4-BE49-F238E27FC236}">
                    <a16:creationId xmlns:a16="http://schemas.microsoft.com/office/drawing/2014/main" id="{D60E850B-B38C-435B-92F7-92F850121B34}"/>
                  </a:ext>
                </a:extLst>
              </p:cNvPr>
              <p:cNvSpPr>
                <a:spLocks noChangeArrowheads="1"/>
              </p:cNvSpPr>
              <p:nvPr/>
            </p:nvSpPr>
            <p:spPr bwMode="auto">
              <a:xfrm>
                <a:off x="12888914" y="20745451"/>
                <a:ext cx="16827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79" name="Rectangle 528">
                <a:extLst>
                  <a:ext uri="{FF2B5EF4-FFF2-40B4-BE49-F238E27FC236}">
                    <a16:creationId xmlns:a16="http://schemas.microsoft.com/office/drawing/2014/main" id="{A4396F9E-576A-4E9E-8113-D8F89BBA0022}"/>
                  </a:ext>
                </a:extLst>
              </p:cNvPr>
              <p:cNvSpPr>
                <a:spLocks noChangeArrowheads="1"/>
              </p:cNvSpPr>
              <p:nvPr/>
            </p:nvSpPr>
            <p:spPr bwMode="auto">
              <a:xfrm>
                <a:off x="12888914" y="20745451"/>
                <a:ext cx="168275" cy="168275"/>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0" name="Rectangle 529">
                <a:extLst>
                  <a:ext uri="{FF2B5EF4-FFF2-40B4-BE49-F238E27FC236}">
                    <a16:creationId xmlns:a16="http://schemas.microsoft.com/office/drawing/2014/main" id="{FD2FD083-3222-4416-A46D-81021A6105DD}"/>
                  </a:ext>
                </a:extLst>
              </p:cNvPr>
              <p:cNvSpPr>
                <a:spLocks noChangeArrowheads="1"/>
              </p:cNvSpPr>
              <p:nvPr/>
            </p:nvSpPr>
            <p:spPr bwMode="auto">
              <a:xfrm>
                <a:off x="12888914" y="20962939"/>
                <a:ext cx="16510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81" name="Rectangle 530">
                <a:extLst>
                  <a:ext uri="{FF2B5EF4-FFF2-40B4-BE49-F238E27FC236}">
                    <a16:creationId xmlns:a16="http://schemas.microsoft.com/office/drawing/2014/main" id="{4EB7A35B-FE65-45B4-AA8B-346621C7405D}"/>
                  </a:ext>
                </a:extLst>
              </p:cNvPr>
              <p:cNvSpPr>
                <a:spLocks noChangeArrowheads="1"/>
              </p:cNvSpPr>
              <p:nvPr/>
            </p:nvSpPr>
            <p:spPr bwMode="auto">
              <a:xfrm>
                <a:off x="12888914" y="20962939"/>
                <a:ext cx="165100" cy="166688"/>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2" name="Line 531">
                <a:extLst>
                  <a:ext uri="{FF2B5EF4-FFF2-40B4-BE49-F238E27FC236}">
                    <a16:creationId xmlns:a16="http://schemas.microsoft.com/office/drawing/2014/main" id="{671FD87A-5780-4CCA-B0F9-6BE4967B51B6}"/>
                  </a:ext>
                </a:extLst>
              </p:cNvPr>
              <p:cNvSpPr>
                <a:spLocks noChangeShapeType="1"/>
              </p:cNvSpPr>
              <p:nvPr/>
            </p:nvSpPr>
            <p:spPr bwMode="auto">
              <a:xfrm flipH="1">
                <a:off x="11369677" y="21045489"/>
                <a:ext cx="151923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3" name="Line 532">
                <a:extLst>
                  <a:ext uri="{FF2B5EF4-FFF2-40B4-BE49-F238E27FC236}">
                    <a16:creationId xmlns:a16="http://schemas.microsoft.com/office/drawing/2014/main" id="{FB008E51-DDBB-4EC6-A263-2748B593899B}"/>
                  </a:ext>
                </a:extLst>
              </p:cNvPr>
              <p:cNvSpPr>
                <a:spLocks noChangeShapeType="1"/>
              </p:cNvSpPr>
              <p:nvPr/>
            </p:nvSpPr>
            <p:spPr bwMode="auto">
              <a:xfrm>
                <a:off x="11369677" y="21045489"/>
                <a:ext cx="0" cy="47625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4" name="Line 533">
                <a:extLst>
                  <a:ext uri="{FF2B5EF4-FFF2-40B4-BE49-F238E27FC236}">
                    <a16:creationId xmlns:a16="http://schemas.microsoft.com/office/drawing/2014/main" id="{EAE33B3F-9F8E-465A-89D5-63BA4B8F61FD}"/>
                  </a:ext>
                </a:extLst>
              </p:cNvPr>
              <p:cNvSpPr>
                <a:spLocks noChangeShapeType="1"/>
              </p:cNvSpPr>
              <p:nvPr/>
            </p:nvSpPr>
            <p:spPr bwMode="auto">
              <a:xfrm>
                <a:off x="13057189" y="20829589"/>
                <a:ext cx="2682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5" name="Rectangle 534">
                <a:extLst>
                  <a:ext uri="{FF2B5EF4-FFF2-40B4-BE49-F238E27FC236}">
                    <a16:creationId xmlns:a16="http://schemas.microsoft.com/office/drawing/2014/main" id="{178344BD-DDEA-4927-B653-E7B5B39489B6}"/>
                  </a:ext>
                </a:extLst>
              </p:cNvPr>
              <p:cNvSpPr>
                <a:spLocks noChangeArrowheads="1"/>
              </p:cNvSpPr>
              <p:nvPr/>
            </p:nvSpPr>
            <p:spPr bwMode="auto">
              <a:xfrm>
                <a:off x="12888914" y="21437601"/>
                <a:ext cx="165100"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86" name="Rectangle 535">
                <a:extLst>
                  <a:ext uri="{FF2B5EF4-FFF2-40B4-BE49-F238E27FC236}">
                    <a16:creationId xmlns:a16="http://schemas.microsoft.com/office/drawing/2014/main" id="{94B7F69A-EAA2-4764-93A7-B9DF2DD9EF7A}"/>
                  </a:ext>
                </a:extLst>
              </p:cNvPr>
              <p:cNvSpPr>
                <a:spLocks noChangeArrowheads="1"/>
              </p:cNvSpPr>
              <p:nvPr/>
            </p:nvSpPr>
            <p:spPr bwMode="auto">
              <a:xfrm>
                <a:off x="12888914" y="21437601"/>
                <a:ext cx="165100" cy="168275"/>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7" name="Line 536">
                <a:extLst>
                  <a:ext uri="{FF2B5EF4-FFF2-40B4-BE49-F238E27FC236}">
                    <a16:creationId xmlns:a16="http://schemas.microsoft.com/office/drawing/2014/main" id="{A80B6815-2D00-442E-816C-038568431A87}"/>
                  </a:ext>
                </a:extLst>
              </p:cNvPr>
              <p:cNvSpPr>
                <a:spLocks noChangeShapeType="1"/>
              </p:cNvSpPr>
              <p:nvPr/>
            </p:nvSpPr>
            <p:spPr bwMode="auto">
              <a:xfrm>
                <a:off x="12546014" y="21521739"/>
                <a:ext cx="33813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8" name="Line 537">
                <a:extLst>
                  <a:ext uri="{FF2B5EF4-FFF2-40B4-BE49-F238E27FC236}">
                    <a16:creationId xmlns:a16="http://schemas.microsoft.com/office/drawing/2014/main" id="{D9B48599-4681-46B0-A12E-61B1C8612399}"/>
                  </a:ext>
                </a:extLst>
              </p:cNvPr>
              <p:cNvSpPr>
                <a:spLocks noChangeShapeType="1"/>
              </p:cNvSpPr>
              <p:nvPr/>
            </p:nvSpPr>
            <p:spPr bwMode="auto">
              <a:xfrm flipH="1" flipV="1">
                <a:off x="13054014" y="21045489"/>
                <a:ext cx="271463" cy="1588"/>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89" name="Line 538">
                <a:extLst>
                  <a:ext uri="{FF2B5EF4-FFF2-40B4-BE49-F238E27FC236}">
                    <a16:creationId xmlns:a16="http://schemas.microsoft.com/office/drawing/2014/main" id="{043A5FEE-656F-4B5A-ADBA-AA2039062ABC}"/>
                  </a:ext>
                </a:extLst>
              </p:cNvPr>
              <p:cNvSpPr>
                <a:spLocks noChangeShapeType="1"/>
              </p:cNvSpPr>
              <p:nvPr/>
            </p:nvSpPr>
            <p:spPr bwMode="auto">
              <a:xfrm>
                <a:off x="13057189" y="19616739"/>
                <a:ext cx="277813"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90" name="Line 539">
                <a:extLst>
                  <a:ext uri="{FF2B5EF4-FFF2-40B4-BE49-F238E27FC236}">
                    <a16:creationId xmlns:a16="http://schemas.microsoft.com/office/drawing/2014/main" id="{B86BFEE3-8CA7-4A6B-A48C-F75487CA4F25}"/>
                  </a:ext>
                </a:extLst>
              </p:cNvPr>
              <p:cNvSpPr>
                <a:spLocks noChangeShapeType="1"/>
              </p:cNvSpPr>
              <p:nvPr/>
            </p:nvSpPr>
            <p:spPr bwMode="auto">
              <a:xfrm>
                <a:off x="13057189" y="19842164"/>
                <a:ext cx="277813"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91" name="Rectangle 540">
                <a:extLst>
                  <a:ext uri="{FF2B5EF4-FFF2-40B4-BE49-F238E27FC236}">
                    <a16:creationId xmlns:a16="http://schemas.microsoft.com/office/drawing/2014/main" id="{E6D7E847-EAE4-4B0D-9730-F9798A935567}"/>
                  </a:ext>
                </a:extLst>
              </p:cNvPr>
              <p:cNvSpPr>
                <a:spLocks noChangeArrowheads="1"/>
              </p:cNvSpPr>
              <p:nvPr/>
            </p:nvSpPr>
            <p:spPr bwMode="auto">
              <a:xfrm>
                <a:off x="12887327" y="21751926"/>
                <a:ext cx="16510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92" name="Rectangle 541">
                <a:extLst>
                  <a:ext uri="{FF2B5EF4-FFF2-40B4-BE49-F238E27FC236}">
                    <a16:creationId xmlns:a16="http://schemas.microsoft.com/office/drawing/2014/main" id="{7ED5C571-AF0B-411A-B6B9-E137A96B365C}"/>
                  </a:ext>
                </a:extLst>
              </p:cNvPr>
              <p:cNvSpPr>
                <a:spLocks noChangeArrowheads="1"/>
              </p:cNvSpPr>
              <p:nvPr/>
            </p:nvSpPr>
            <p:spPr bwMode="auto">
              <a:xfrm>
                <a:off x="12887327" y="21751926"/>
                <a:ext cx="165100" cy="166688"/>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93" name="Rectangle 542">
                <a:extLst>
                  <a:ext uri="{FF2B5EF4-FFF2-40B4-BE49-F238E27FC236}">
                    <a16:creationId xmlns:a16="http://schemas.microsoft.com/office/drawing/2014/main" id="{2542345A-5F2C-4BF3-A6C7-D585B79545E2}"/>
                  </a:ext>
                </a:extLst>
              </p:cNvPr>
              <p:cNvSpPr>
                <a:spLocks noChangeArrowheads="1"/>
              </p:cNvSpPr>
              <p:nvPr/>
            </p:nvSpPr>
            <p:spPr bwMode="auto">
              <a:xfrm>
                <a:off x="2382839" y="18719801"/>
                <a:ext cx="16510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94" name="Rectangle 543">
                <a:extLst>
                  <a:ext uri="{FF2B5EF4-FFF2-40B4-BE49-F238E27FC236}">
                    <a16:creationId xmlns:a16="http://schemas.microsoft.com/office/drawing/2014/main" id="{40F47000-C57D-4B07-8921-9E4D7750C14D}"/>
                  </a:ext>
                </a:extLst>
              </p:cNvPr>
              <p:cNvSpPr>
                <a:spLocks noChangeArrowheads="1"/>
              </p:cNvSpPr>
              <p:nvPr/>
            </p:nvSpPr>
            <p:spPr bwMode="auto">
              <a:xfrm>
                <a:off x="2382839" y="18719801"/>
                <a:ext cx="165100" cy="166688"/>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95" name="Rectangle 544">
                <a:extLst>
                  <a:ext uri="{FF2B5EF4-FFF2-40B4-BE49-F238E27FC236}">
                    <a16:creationId xmlns:a16="http://schemas.microsoft.com/office/drawing/2014/main" id="{2C257FCB-3F4B-4DC8-B4D5-6DFD901AFE70}"/>
                  </a:ext>
                </a:extLst>
              </p:cNvPr>
              <p:cNvSpPr>
                <a:spLocks noChangeArrowheads="1"/>
              </p:cNvSpPr>
              <p:nvPr/>
            </p:nvSpPr>
            <p:spPr bwMode="auto">
              <a:xfrm>
                <a:off x="2386014" y="20453351"/>
                <a:ext cx="168275"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96" name="Rectangle 545">
                <a:extLst>
                  <a:ext uri="{FF2B5EF4-FFF2-40B4-BE49-F238E27FC236}">
                    <a16:creationId xmlns:a16="http://schemas.microsoft.com/office/drawing/2014/main" id="{C6382C32-A549-4485-997A-897DAD1086F8}"/>
                  </a:ext>
                </a:extLst>
              </p:cNvPr>
              <p:cNvSpPr>
                <a:spLocks noChangeArrowheads="1"/>
              </p:cNvSpPr>
              <p:nvPr/>
            </p:nvSpPr>
            <p:spPr bwMode="auto">
              <a:xfrm>
                <a:off x="2386014" y="20453351"/>
                <a:ext cx="168275" cy="165100"/>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97" name="Rectangle 546">
                <a:extLst>
                  <a:ext uri="{FF2B5EF4-FFF2-40B4-BE49-F238E27FC236}">
                    <a16:creationId xmlns:a16="http://schemas.microsoft.com/office/drawing/2014/main" id="{B5F4EA7A-A5B7-4049-B728-E1E97A16E341}"/>
                  </a:ext>
                </a:extLst>
              </p:cNvPr>
              <p:cNvSpPr>
                <a:spLocks noChangeArrowheads="1"/>
              </p:cNvSpPr>
              <p:nvPr/>
            </p:nvSpPr>
            <p:spPr bwMode="auto">
              <a:xfrm>
                <a:off x="2382839" y="20143789"/>
                <a:ext cx="165100"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98" name="Rectangle 547">
                <a:extLst>
                  <a:ext uri="{FF2B5EF4-FFF2-40B4-BE49-F238E27FC236}">
                    <a16:creationId xmlns:a16="http://schemas.microsoft.com/office/drawing/2014/main" id="{0FE25E51-0341-418B-A23E-7202F0344B4A}"/>
                  </a:ext>
                </a:extLst>
              </p:cNvPr>
              <p:cNvSpPr>
                <a:spLocks noChangeArrowheads="1"/>
              </p:cNvSpPr>
              <p:nvPr/>
            </p:nvSpPr>
            <p:spPr bwMode="auto">
              <a:xfrm>
                <a:off x="2382839" y="20143789"/>
                <a:ext cx="165100" cy="168275"/>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99" name="Line 548">
                <a:extLst>
                  <a:ext uri="{FF2B5EF4-FFF2-40B4-BE49-F238E27FC236}">
                    <a16:creationId xmlns:a16="http://schemas.microsoft.com/office/drawing/2014/main" id="{29921B68-65C1-4C34-9D62-C6612841C588}"/>
                  </a:ext>
                </a:extLst>
              </p:cNvPr>
              <p:cNvSpPr>
                <a:spLocks noChangeShapeType="1"/>
              </p:cNvSpPr>
              <p:nvPr/>
            </p:nvSpPr>
            <p:spPr bwMode="auto">
              <a:xfrm flipH="1">
                <a:off x="2557464" y="20227926"/>
                <a:ext cx="1581150"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0" name="Line 549">
                <a:extLst>
                  <a:ext uri="{FF2B5EF4-FFF2-40B4-BE49-F238E27FC236}">
                    <a16:creationId xmlns:a16="http://schemas.microsoft.com/office/drawing/2014/main" id="{2F9B4AAF-F6A1-46D2-BEC4-C5A5005BC107}"/>
                  </a:ext>
                </a:extLst>
              </p:cNvPr>
              <p:cNvSpPr>
                <a:spLocks noChangeShapeType="1"/>
              </p:cNvSpPr>
              <p:nvPr/>
            </p:nvSpPr>
            <p:spPr bwMode="auto">
              <a:xfrm flipH="1">
                <a:off x="2170114" y="18802351"/>
                <a:ext cx="212725"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1" name="Freeform 550">
                <a:extLst>
                  <a:ext uri="{FF2B5EF4-FFF2-40B4-BE49-F238E27FC236}">
                    <a16:creationId xmlns:a16="http://schemas.microsoft.com/office/drawing/2014/main" id="{27909B0C-10AE-46D8-9C3E-31F424D38973}"/>
                  </a:ext>
                </a:extLst>
              </p:cNvPr>
              <p:cNvSpPr>
                <a:spLocks/>
              </p:cNvSpPr>
              <p:nvPr/>
            </p:nvSpPr>
            <p:spPr bwMode="auto">
              <a:xfrm>
                <a:off x="6529389" y="21082001"/>
                <a:ext cx="77788" cy="150813"/>
              </a:xfrm>
              <a:custGeom>
                <a:avLst/>
                <a:gdLst>
                  <a:gd name="T0" fmla="*/ 49 w 49"/>
                  <a:gd name="T1" fmla="*/ 0 h 95"/>
                  <a:gd name="T2" fmla="*/ 0 w 49"/>
                  <a:gd name="T3" fmla="*/ 0 h 95"/>
                  <a:gd name="T4" fmla="*/ 0 w 49"/>
                  <a:gd name="T5" fmla="*/ 95 h 95"/>
                </a:gdLst>
                <a:ahLst/>
                <a:cxnLst>
                  <a:cxn ang="0">
                    <a:pos x="T0" y="T1"/>
                  </a:cxn>
                  <a:cxn ang="0">
                    <a:pos x="T2" y="T3"/>
                  </a:cxn>
                  <a:cxn ang="0">
                    <a:pos x="T4" y="T5"/>
                  </a:cxn>
                </a:cxnLst>
                <a:rect l="0" t="0" r="r" b="b"/>
                <a:pathLst>
                  <a:path w="49" h="95">
                    <a:moveTo>
                      <a:pt x="49" y="0"/>
                    </a:moveTo>
                    <a:lnTo>
                      <a:pt x="0" y="0"/>
                    </a:lnTo>
                    <a:lnTo>
                      <a:pt x="0" y="95"/>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2" name="Line 551">
                <a:extLst>
                  <a:ext uri="{FF2B5EF4-FFF2-40B4-BE49-F238E27FC236}">
                    <a16:creationId xmlns:a16="http://schemas.microsoft.com/office/drawing/2014/main" id="{25F3E17B-3C25-4CBB-8BC2-9576F2320BEC}"/>
                  </a:ext>
                </a:extLst>
              </p:cNvPr>
              <p:cNvSpPr>
                <a:spLocks noChangeShapeType="1"/>
              </p:cNvSpPr>
              <p:nvPr/>
            </p:nvSpPr>
            <p:spPr bwMode="auto">
              <a:xfrm>
                <a:off x="5613402" y="21232814"/>
                <a:ext cx="9159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3" name="Line 553">
                <a:extLst>
                  <a:ext uri="{FF2B5EF4-FFF2-40B4-BE49-F238E27FC236}">
                    <a16:creationId xmlns:a16="http://schemas.microsoft.com/office/drawing/2014/main" id="{4589DD0D-F0D4-40DB-ADB4-1955439A9D41}"/>
                  </a:ext>
                </a:extLst>
              </p:cNvPr>
              <p:cNvSpPr>
                <a:spLocks noChangeShapeType="1"/>
              </p:cNvSpPr>
              <p:nvPr/>
            </p:nvSpPr>
            <p:spPr bwMode="auto">
              <a:xfrm flipH="1">
                <a:off x="4462463" y="21078827"/>
                <a:ext cx="125413"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4" name="Line 554">
                <a:extLst>
                  <a:ext uri="{FF2B5EF4-FFF2-40B4-BE49-F238E27FC236}">
                    <a16:creationId xmlns:a16="http://schemas.microsoft.com/office/drawing/2014/main" id="{C1CAE04D-6FAD-4C7C-B8F0-93E1ABE79DB4}"/>
                  </a:ext>
                </a:extLst>
              </p:cNvPr>
              <p:cNvSpPr>
                <a:spLocks noChangeShapeType="1"/>
              </p:cNvSpPr>
              <p:nvPr/>
            </p:nvSpPr>
            <p:spPr bwMode="auto">
              <a:xfrm flipH="1">
                <a:off x="4462463" y="21372515"/>
                <a:ext cx="125413"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5" name="Line 555">
                <a:extLst>
                  <a:ext uri="{FF2B5EF4-FFF2-40B4-BE49-F238E27FC236}">
                    <a16:creationId xmlns:a16="http://schemas.microsoft.com/office/drawing/2014/main" id="{996AAC2F-B05A-43A0-ABCE-3D948B29C7F2}"/>
                  </a:ext>
                </a:extLst>
              </p:cNvPr>
              <p:cNvSpPr>
                <a:spLocks noChangeShapeType="1"/>
              </p:cNvSpPr>
              <p:nvPr/>
            </p:nvSpPr>
            <p:spPr bwMode="auto">
              <a:xfrm>
                <a:off x="4021140" y="21967827"/>
                <a:ext cx="1077912"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6" name="Line 556">
                <a:extLst>
                  <a:ext uri="{FF2B5EF4-FFF2-40B4-BE49-F238E27FC236}">
                    <a16:creationId xmlns:a16="http://schemas.microsoft.com/office/drawing/2014/main" id="{FDE4F560-6608-4C24-B97A-97803C48517B}"/>
                  </a:ext>
                </a:extLst>
              </p:cNvPr>
              <p:cNvSpPr>
                <a:spLocks noChangeShapeType="1"/>
              </p:cNvSpPr>
              <p:nvPr/>
            </p:nvSpPr>
            <p:spPr bwMode="auto">
              <a:xfrm flipV="1">
                <a:off x="5099050" y="21507452"/>
                <a:ext cx="0" cy="460375"/>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7" name="Freeform 557">
                <a:extLst>
                  <a:ext uri="{FF2B5EF4-FFF2-40B4-BE49-F238E27FC236}">
                    <a16:creationId xmlns:a16="http://schemas.microsoft.com/office/drawing/2014/main" id="{C6C1909D-780C-49E4-A40E-4E3C7297AFA1}"/>
                  </a:ext>
                </a:extLst>
              </p:cNvPr>
              <p:cNvSpPr>
                <a:spLocks/>
              </p:cNvSpPr>
              <p:nvPr/>
            </p:nvSpPr>
            <p:spPr bwMode="auto">
              <a:xfrm>
                <a:off x="3963988" y="20808952"/>
                <a:ext cx="104775" cy="269875"/>
              </a:xfrm>
              <a:custGeom>
                <a:avLst/>
                <a:gdLst>
                  <a:gd name="T0" fmla="*/ 66 w 66"/>
                  <a:gd name="T1" fmla="*/ 170 h 170"/>
                  <a:gd name="T2" fmla="*/ 0 w 66"/>
                  <a:gd name="T3" fmla="*/ 170 h 170"/>
                  <a:gd name="T4" fmla="*/ 0 w 66"/>
                  <a:gd name="T5" fmla="*/ 0 h 170"/>
                </a:gdLst>
                <a:ahLst/>
                <a:cxnLst>
                  <a:cxn ang="0">
                    <a:pos x="T0" y="T1"/>
                  </a:cxn>
                  <a:cxn ang="0">
                    <a:pos x="T2" y="T3"/>
                  </a:cxn>
                  <a:cxn ang="0">
                    <a:pos x="T4" y="T5"/>
                  </a:cxn>
                </a:cxnLst>
                <a:rect l="0" t="0" r="r" b="b"/>
                <a:pathLst>
                  <a:path w="66" h="170">
                    <a:moveTo>
                      <a:pt x="66" y="170"/>
                    </a:moveTo>
                    <a:lnTo>
                      <a:pt x="0" y="170"/>
                    </a:lnTo>
                    <a:lnTo>
                      <a:pt x="0" y="0"/>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8" name="Line 558">
                <a:extLst>
                  <a:ext uri="{FF2B5EF4-FFF2-40B4-BE49-F238E27FC236}">
                    <a16:creationId xmlns:a16="http://schemas.microsoft.com/office/drawing/2014/main" id="{A4E1D2A0-4491-4884-8F09-8A015718B368}"/>
                  </a:ext>
                </a:extLst>
              </p:cNvPr>
              <p:cNvSpPr>
                <a:spLocks noChangeShapeType="1"/>
              </p:cNvSpPr>
              <p:nvPr/>
            </p:nvSpPr>
            <p:spPr bwMode="auto">
              <a:xfrm>
                <a:off x="3963989" y="20808952"/>
                <a:ext cx="1609726"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09" name="Line 559">
                <a:extLst>
                  <a:ext uri="{FF2B5EF4-FFF2-40B4-BE49-F238E27FC236}">
                    <a16:creationId xmlns:a16="http://schemas.microsoft.com/office/drawing/2014/main" id="{1834A0BE-DC0C-4802-8FC8-A731F7E792BC}"/>
                  </a:ext>
                </a:extLst>
              </p:cNvPr>
              <p:cNvSpPr>
                <a:spLocks noChangeShapeType="1"/>
              </p:cNvSpPr>
              <p:nvPr/>
            </p:nvSpPr>
            <p:spPr bwMode="auto">
              <a:xfrm flipV="1">
                <a:off x="5573714" y="20343814"/>
                <a:ext cx="0" cy="465138"/>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10" name="Line 560">
                <a:extLst>
                  <a:ext uri="{FF2B5EF4-FFF2-40B4-BE49-F238E27FC236}">
                    <a16:creationId xmlns:a16="http://schemas.microsoft.com/office/drawing/2014/main" id="{77F4250B-6ECA-4FBF-959B-A358DA5A2533}"/>
                  </a:ext>
                </a:extLst>
              </p:cNvPr>
              <p:cNvSpPr>
                <a:spLocks noChangeShapeType="1"/>
              </p:cNvSpPr>
              <p:nvPr/>
            </p:nvSpPr>
            <p:spPr bwMode="auto">
              <a:xfrm flipV="1">
                <a:off x="8535989" y="20242214"/>
                <a:ext cx="0" cy="411163"/>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11" name="Line 561">
                <a:extLst>
                  <a:ext uri="{FF2B5EF4-FFF2-40B4-BE49-F238E27FC236}">
                    <a16:creationId xmlns:a16="http://schemas.microsoft.com/office/drawing/2014/main" id="{E5DA7D70-6B7D-40E2-870B-B6F28873059B}"/>
                  </a:ext>
                </a:extLst>
              </p:cNvPr>
              <p:cNvSpPr>
                <a:spLocks noChangeShapeType="1"/>
              </p:cNvSpPr>
              <p:nvPr/>
            </p:nvSpPr>
            <p:spPr bwMode="auto">
              <a:xfrm flipH="1">
                <a:off x="9036052" y="20923251"/>
                <a:ext cx="18573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12" name="Line 562">
                <a:extLst>
                  <a:ext uri="{FF2B5EF4-FFF2-40B4-BE49-F238E27FC236}">
                    <a16:creationId xmlns:a16="http://schemas.microsoft.com/office/drawing/2014/main" id="{736BE0E4-4C1C-4E26-A4A5-9D8F2FBAACC5}"/>
                  </a:ext>
                </a:extLst>
              </p:cNvPr>
              <p:cNvSpPr>
                <a:spLocks noChangeShapeType="1"/>
              </p:cNvSpPr>
              <p:nvPr/>
            </p:nvSpPr>
            <p:spPr bwMode="auto">
              <a:xfrm flipV="1">
                <a:off x="8380414" y="21194714"/>
                <a:ext cx="0" cy="352425"/>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13" name="Freeform 563">
                <a:extLst>
                  <a:ext uri="{FF2B5EF4-FFF2-40B4-BE49-F238E27FC236}">
                    <a16:creationId xmlns:a16="http://schemas.microsoft.com/office/drawing/2014/main" id="{B13397AC-B085-46E7-A9A3-2B13020E35F7}"/>
                  </a:ext>
                </a:extLst>
              </p:cNvPr>
              <p:cNvSpPr>
                <a:spLocks/>
              </p:cNvSpPr>
              <p:nvPr/>
            </p:nvSpPr>
            <p:spPr bwMode="auto">
              <a:xfrm>
                <a:off x="8766177" y="21194714"/>
                <a:ext cx="965200" cy="371475"/>
              </a:xfrm>
              <a:custGeom>
                <a:avLst/>
                <a:gdLst>
                  <a:gd name="T0" fmla="*/ 608 w 608"/>
                  <a:gd name="T1" fmla="*/ 234 h 234"/>
                  <a:gd name="T2" fmla="*/ 608 w 608"/>
                  <a:gd name="T3" fmla="*/ 126 h 234"/>
                  <a:gd name="T4" fmla="*/ 0 w 608"/>
                  <a:gd name="T5" fmla="*/ 126 h 234"/>
                  <a:gd name="T6" fmla="*/ 0 w 608"/>
                  <a:gd name="T7" fmla="*/ 0 h 234"/>
                </a:gdLst>
                <a:ahLst/>
                <a:cxnLst>
                  <a:cxn ang="0">
                    <a:pos x="T0" y="T1"/>
                  </a:cxn>
                  <a:cxn ang="0">
                    <a:pos x="T2" y="T3"/>
                  </a:cxn>
                  <a:cxn ang="0">
                    <a:pos x="T4" y="T5"/>
                  </a:cxn>
                  <a:cxn ang="0">
                    <a:pos x="T6" y="T7"/>
                  </a:cxn>
                </a:cxnLst>
                <a:rect l="0" t="0" r="r" b="b"/>
                <a:pathLst>
                  <a:path w="608" h="234">
                    <a:moveTo>
                      <a:pt x="608" y="234"/>
                    </a:moveTo>
                    <a:lnTo>
                      <a:pt x="608" y="126"/>
                    </a:lnTo>
                    <a:lnTo>
                      <a:pt x="0" y="126"/>
                    </a:lnTo>
                    <a:lnTo>
                      <a:pt x="0" y="0"/>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14" name="Group 567">
                <a:extLst>
                  <a:ext uri="{FF2B5EF4-FFF2-40B4-BE49-F238E27FC236}">
                    <a16:creationId xmlns:a16="http://schemas.microsoft.com/office/drawing/2014/main" id="{2D2D0BA9-16E2-49F1-A039-01771C3AFFC6}"/>
                  </a:ext>
                </a:extLst>
              </p:cNvPr>
              <p:cNvGrpSpPr>
                <a:grpSpLocks/>
              </p:cNvGrpSpPr>
              <p:nvPr/>
            </p:nvGrpSpPr>
            <p:grpSpPr bwMode="auto">
              <a:xfrm>
                <a:off x="10812464" y="18845214"/>
                <a:ext cx="531813" cy="295275"/>
                <a:chOff x="6811" y="11871"/>
                <a:chExt cx="335" cy="186"/>
              </a:xfrm>
            </p:grpSpPr>
            <p:sp>
              <p:nvSpPr>
                <p:cNvPr id="1307" name="Rectangle 564">
                  <a:extLst>
                    <a:ext uri="{FF2B5EF4-FFF2-40B4-BE49-F238E27FC236}">
                      <a16:creationId xmlns:a16="http://schemas.microsoft.com/office/drawing/2014/main" id="{FABAA153-3113-4B14-85CD-733475FC7C7E}"/>
                    </a:ext>
                  </a:extLst>
                </p:cNvPr>
                <p:cNvSpPr>
                  <a:spLocks noChangeArrowheads="1"/>
                </p:cNvSpPr>
                <p:nvPr/>
              </p:nvSpPr>
              <p:spPr bwMode="auto">
                <a:xfrm>
                  <a:off x="6811" y="1188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308" name="Rectangle 566">
                  <a:extLst>
                    <a:ext uri="{FF2B5EF4-FFF2-40B4-BE49-F238E27FC236}">
                      <a16:creationId xmlns:a16="http://schemas.microsoft.com/office/drawing/2014/main" id="{1882F1F0-5914-4B8D-8F56-04E8534CD3FF}"/>
                    </a:ext>
                  </a:extLst>
                </p:cNvPr>
                <p:cNvSpPr>
                  <a:spLocks noChangeArrowheads="1"/>
                </p:cNvSpPr>
                <p:nvPr/>
              </p:nvSpPr>
              <p:spPr bwMode="auto">
                <a:xfrm>
                  <a:off x="7063" y="11871"/>
                  <a:ext cx="8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15" name="Group 571">
                <a:extLst>
                  <a:ext uri="{FF2B5EF4-FFF2-40B4-BE49-F238E27FC236}">
                    <a16:creationId xmlns:a16="http://schemas.microsoft.com/office/drawing/2014/main" id="{A9EC8F6D-C535-4B8D-AD80-E8B52586FA1E}"/>
                  </a:ext>
                </a:extLst>
              </p:cNvPr>
              <p:cNvGrpSpPr>
                <a:grpSpLocks/>
              </p:cNvGrpSpPr>
              <p:nvPr/>
            </p:nvGrpSpPr>
            <p:grpSpPr bwMode="auto">
              <a:xfrm>
                <a:off x="11604627" y="18845214"/>
                <a:ext cx="519113" cy="373063"/>
                <a:chOff x="7310" y="11871"/>
                <a:chExt cx="327" cy="235"/>
              </a:xfrm>
            </p:grpSpPr>
            <p:sp>
              <p:nvSpPr>
                <p:cNvPr id="1304" name="Rectangle 568">
                  <a:extLst>
                    <a:ext uri="{FF2B5EF4-FFF2-40B4-BE49-F238E27FC236}">
                      <a16:creationId xmlns:a16="http://schemas.microsoft.com/office/drawing/2014/main" id="{AFDEF9FC-B0B5-4CCB-BB4A-4075975FA2B6}"/>
                    </a:ext>
                  </a:extLst>
                </p:cNvPr>
                <p:cNvSpPr>
                  <a:spLocks noChangeArrowheads="1"/>
                </p:cNvSpPr>
                <p:nvPr/>
              </p:nvSpPr>
              <p:spPr bwMode="auto">
                <a:xfrm>
                  <a:off x="7310" y="1188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305" name="Rectangle 569">
                  <a:extLst>
                    <a:ext uri="{FF2B5EF4-FFF2-40B4-BE49-F238E27FC236}">
                      <a16:creationId xmlns:a16="http://schemas.microsoft.com/office/drawing/2014/main" id="{50BFF574-2C32-48EB-8214-9EC3F0BDB956}"/>
                    </a:ext>
                  </a:extLst>
                </p:cNvPr>
                <p:cNvSpPr>
                  <a:spLocks noChangeArrowheads="1"/>
                </p:cNvSpPr>
                <p:nvPr/>
              </p:nvSpPr>
              <p:spPr bwMode="auto">
                <a:xfrm>
                  <a:off x="7508" y="119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306" name="Rectangle 570">
                  <a:extLst>
                    <a:ext uri="{FF2B5EF4-FFF2-40B4-BE49-F238E27FC236}">
                      <a16:creationId xmlns:a16="http://schemas.microsoft.com/office/drawing/2014/main" id="{08F17995-9EE6-484C-A6B0-B07CAB8C7A09}"/>
                    </a:ext>
                  </a:extLst>
                </p:cNvPr>
                <p:cNvSpPr>
                  <a:spLocks noChangeArrowheads="1"/>
                </p:cNvSpPr>
                <p:nvPr/>
              </p:nvSpPr>
              <p:spPr bwMode="auto">
                <a:xfrm>
                  <a:off x="7552" y="11871"/>
                  <a:ext cx="8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dirty="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grpSp>
          <p:grpSp>
            <p:nvGrpSpPr>
              <p:cNvPr id="1016" name="Group 575">
                <a:extLst>
                  <a:ext uri="{FF2B5EF4-FFF2-40B4-BE49-F238E27FC236}">
                    <a16:creationId xmlns:a16="http://schemas.microsoft.com/office/drawing/2014/main" id="{0161D7F0-095F-40C2-B6CF-264FCE3ED6C0}"/>
                  </a:ext>
                </a:extLst>
              </p:cNvPr>
              <p:cNvGrpSpPr>
                <a:grpSpLocks/>
              </p:cNvGrpSpPr>
              <p:nvPr/>
            </p:nvGrpSpPr>
            <p:grpSpPr bwMode="auto">
              <a:xfrm>
                <a:off x="10318752" y="20051714"/>
                <a:ext cx="206375" cy="377825"/>
                <a:chOff x="6500" y="12631"/>
                <a:chExt cx="130" cy="238"/>
              </a:xfrm>
            </p:grpSpPr>
            <p:sp>
              <p:nvSpPr>
                <p:cNvPr id="1302" name="Rectangle 573">
                  <a:extLst>
                    <a:ext uri="{FF2B5EF4-FFF2-40B4-BE49-F238E27FC236}">
                      <a16:creationId xmlns:a16="http://schemas.microsoft.com/office/drawing/2014/main" id="{CEB1D401-F9E6-45D4-B619-2A814FB52B5A}"/>
                    </a:ext>
                  </a:extLst>
                </p:cNvPr>
                <p:cNvSpPr>
                  <a:spLocks noChangeArrowheads="1"/>
                </p:cNvSpPr>
                <p:nvPr/>
              </p:nvSpPr>
              <p:spPr bwMode="auto">
                <a:xfrm>
                  <a:off x="6500" y="126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303" name="Rectangle 574">
                  <a:extLst>
                    <a:ext uri="{FF2B5EF4-FFF2-40B4-BE49-F238E27FC236}">
                      <a16:creationId xmlns:a16="http://schemas.microsoft.com/office/drawing/2014/main" id="{6BE85645-6AD7-4BBE-9123-4C3EEFE6EE9F}"/>
                    </a:ext>
                  </a:extLst>
                </p:cNvPr>
                <p:cNvSpPr>
                  <a:spLocks noChangeArrowheads="1"/>
                </p:cNvSpPr>
                <p:nvPr/>
              </p:nvSpPr>
              <p:spPr bwMode="auto">
                <a:xfrm>
                  <a:off x="6545" y="12631"/>
                  <a:ext cx="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17" name="Group 579">
                <a:extLst>
                  <a:ext uri="{FF2B5EF4-FFF2-40B4-BE49-F238E27FC236}">
                    <a16:creationId xmlns:a16="http://schemas.microsoft.com/office/drawing/2014/main" id="{B5228C10-7AD1-468B-B3C1-3A1CECBD7C10}"/>
                  </a:ext>
                </a:extLst>
              </p:cNvPr>
              <p:cNvGrpSpPr>
                <a:grpSpLocks/>
              </p:cNvGrpSpPr>
              <p:nvPr/>
            </p:nvGrpSpPr>
            <p:grpSpPr bwMode="auto">
              <a:xfrm>
                <a:off x="11761789" y="19991389"/>
                <a:ext cx="511175" cy="377825"/>
                <a:chOff x="7409" y="12593"/>
                <a:chExt cx="322" cy="238"/>
              </a:xfrm>
            </p:grpSpPr>
            <p:sp>
              <p:nvSpPr>
                <p:cNvPr id="1299" name="Rectangle 576">
                  <a:extLst>
                    <a:ext uri="{FF2B5EF4-FFF2-40B4-BE49-F238E27FC236}">
                      <a16:creationId xmlns:a16="http://schemas.microsoft.com/office/drawing/2014/main" id="{59EC34FA-FA1A-41B5-83A1-671F71909CB8}"/>
                    </a:ext>
                  </a:extLst>
                </p:cNvPr>
                <p:cNvSpPr>
                  <a:spLocks noChangeArrowheads="1"/>
                </p:cNvSpPr>
                <p:nvPr/>
              </p:nvSpPr>
              <p:spPr bwMode="auto">
                <a:xfrm>
                  <a:off x="7409" y="126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300" name="Rectangle 577">
                  <a:extLst>
                    <a:ext uri="{FF2B5EF4-FFF2-40B4-BE49-F238E27FC236}">
                      <a16:creationId xmlns:a16="http://schemas.microsoft.com/office/drawing/2014/main" id="{0DF9A135-D9CE-4BE2-A18A-818491E1D8D8}"/>
                    </a:ext>
                  </a:extLst>
                </p:cNvPr>
                <p:cNvSpPr>
                  <a:spLocks noChangeArrowheads="1"/>
                </p:cNvSpPr>
                <p:nvPr/>
              </p:nvSpPr>
              <p:spPr bwMode="auto">
                <a:xfrm>
                  <a:off x="7605" y="1265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301" name="Rectangle 578">
                  <a:extLst>
                    <a:ext uri="{FF2B5EF4-FFF2-40B4-BE49-F238E27FC236}">
                      <a16:creationId xmlns:a16="http://schemas.microsoft.com/office/drawing/2014/main" id="{57DAE41B-DE6F-4E9B-8750-399D0791A9F1}"/>
                    </a:ext>
                  </a:extLst>
                </p:cNvPr>
                <p:cNvSpPr>
                  <a:spLocks noChangeArrowheads="1"/>
                </p:cNvSpPr>
                <p:nvPr/>
              </p:nvSpPr>
              <p:spPr bwMode="auto">
                <a:xfrm>
                  <a:off x="7648" y="12593"/>
                  <a:ext cx="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18" name="Group 583">
                <a:extLst>
                  <a:ext uri="{FF2B5EF4-FFF2-40B4-BE49-F238E27FC236}">
                    <a16:creationId xmlns:a16="http://schemas.microsoft.com/office/drawing/2014/main" id="{46BC793B-A048-4088-9925-DAB200CCF617}"/>
                  </a:ext>
                </a:extLst>
              </p:cNvPr>
              <p:cNvGrpSpPr>
                <a:grpSpLocks/>
              </p:cNvGrpSpPr>
              <p:nvPr/>
            </p:nvGrpSpPr>
            <p:grpSpPr bwMode="auto">
              <a:xfrm>
                <a:off x="12182477" y="20094576"/>
                <a:ext cx="546100" cy="374650"/>
                <a:chOff x="7674" y="12658"/>
                <a:chExt cx="344" cy="236"/>
              </a:xfrm>
            </p:grpSpPr>
            <p:sp>
              <p:nvSpPr>
                <p:cNvPr id="1296" name="Rectangle 580">
                  <a:extLst>
                    <a:ext uri="{FF2B5EF4-FFF2-40B4-BE49-F238E27FC236}">
                      <a16:creationId xmlns:a16="http://schemas.microsoft.com/office/drawing/2014/main" id="{2E439574-7CD3-4EEE-82B6-87F10ECE57B6}"/>
                    </a:ext>
                  </a:extLst>
                </p:cNvPr>
                <p:cNvSpPr>
                  <a:spLocks noChangeArrowheads="1"/>
                </p:cNvSpPr>
                <p:nvPr/>
              </p:nvSpPr>
              <p:spPr bwMode="auto">
                <a:xfrm>
                  <a:off x="7674" y="126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97" name="Rectangle 581">
                  <a:extLst>
                    <a:ext uri="{FF2B5EF4-FFF2-40B4-BE49-F238E27FC236}">
                      <a16:creationId xmlns:a16="http://schemas.microsoft.com/office/drawing/2014/main" id="{E0AE1EE4-73CC-4315-BE1A-5E8D3A904B33}"/>
                    </a:ext>
                  </a:extLst>
                </p:cNvPr>
                <p:cNvSpPr>
                  <a:spLocks noChangeArrowheads="1"/>
                </p:cNvSpPr>
                <p:nvPr/>
              </p:nvSpPr>
              <p:spPr bwMode="auto">
                <a:xfrm>
                  <a:off x="7889" y="1272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98" name="Rectangle 582">
                  <a:extLst>
                    <a:ext uri="{FF2B5EF4-FFF2-40B4-BE49-F238E27FC236}">
                      <a16:creationId xmlns:a16="http://schemas.microsoft.com/office/drawing/2014/main" id="{2BD82CE4-0312-4D6D-9F48-420D1F8264B5}"/>
                    </a:ext>
                  </a:extLst>
                </p:cNvPr>
                <p:cNvSpPr>
                  <a:spLocks noChangeArrowheads="1"/>
                </p:cNvSpPr>
                <p:nvPr/>
              </p:nvSpPr>
              <p:spPr bwMode="auto">
                <a:xfrm>
                  <a:off x="7933" y="12658"/>
                  <a:ext cx="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19" name="Group 587">
                <a:extLst>
                  <a:ext uri="{FF2B5EF4-FFF2-40B4-BE49-F238E27FC236}">
                    <a16:creationId xmlns:a16="http://schemas.microsoft.com/office/drawing/2014/main" id="{094D89A6-AC98-4D2A-ADF8-C53E8AE132EE}"/>
                  </a:ext>
                </a:extLst>
              </p:cNvPr>
              <p:cNvGrpSpPr>
                <a:grpSpLocks/>
              </p:cNvGrpSpPr>
              <p:nvPr/>
            </p:nvGrpSpPr>
            <p:grpSpPr bwMode="auto">
              <a:xfrm>
                <a:off x="11815764" y="21032789"/>
                <a:ext cx="339725" cy="358775"/>
                <a:chOff x="7443" y="13249"/>
                <a:chExt cx="214" cy="226"/>
              </a:xfrm>
            </p:grpSpPr>
            <p:sp>
              <p:nvSpPr>
                <p:cNvPr id="1294" name="Rectangle 584">
                  <a:extLst>
                    <a:ext uri="{FF2B5EF4-FFF2-40B4-BE49-F238E27FC236}">
                      <a16:creationId xmlns:a16="http://schemas.microsoft.com/office/drawing/2014/main" id="{D788480F-9756-4AC6-A572-E53CF5390E2C}"/>
                    </a:ext>
                  </a:extLst>
                </p:cNvPr>
                <p:cNvSpPr>
                  <a:spLocks noChangeArrowheads="1"/>
                </p:cNvSpPr>
                <p:nvPr/>
              </p:nvSpPr>
              <p:spPr bwMode="auto">
                <a:xfrm>
                  <a:off x="7443" y="132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95" name="Rectangle 585">
                  <a:extLst>
                    <a:ext uri="{FF2B5EF4-FFF2-40B4-BE49-F238E27FC236}">
                      <a16:creationId xmlns:a16="http://schemas.microsoft.com/office/drawing/2014/main" id="{E6682904-858F-4ED5-AE0D-87CF6E0BAAC0}"/>
                    </a:ext>
                  </a:extLst>
                </p:cNvPr>
                <p:cNvSpPr>
                  <a:spLocks noChangeArrowheads="1"/>
                </p:cNvSpPr>
                <p:nvPr/>
              </p:nvSpPr>
              <p:spPr bwMode="auto">
                <a:xfrm>
                  <a:off x="7657" y="1330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grpSp>
          <p:grpSp>
            <p:nvGrpSpPr>
              <p:cNvPr id="1020" name="Group 591">
                <a:extLst>
                  <a:ext uri="{FF2B5EF4-FFF2-40B4-BE49-F238E27FC236}">
                    <a16:creationId xmlns:a16="http://schemas.microsoft.com/office/drawing/2014/main" id="{F4AA4185-8843-4DEC-97C8-B5DCA78665D4}"/>
                  </a:ext>
                </a:extLst>
              </p:cNvPr>
              <p:cNvGrpSpPr>
                <a:grpSpLocks/>
              </p:cNvGrpSpPr>
              <p:nvPr/>
            </p:nvGrpSpPr>
            <p:grpSpPr bwMode="auto">
              <a:xfrm>
                <a:off x="10856914" y="20953414"/>
                <a:ext cx="544513" cy="377825"/>
                <a:chOff x="6839" y="13199"/>
                <a:chExt cx="343" cy="238"/>
              </a:xfrm>
            </p:grpSpPr>
            <p:sp>
              <p:nvSpPr>
                <p:cNvPr id="1291" name="Rectangle 588">
                  <a:extLst>
                    <a:ext uri="{FF2B5EF4-FFF2-40B4-BE49-F238E27FC236}">
                      <a16:creationId xmlns:a16="http://schemas.microsoft.com/office/drawing/2014/main" id="{E4585594-9F4D-4A22-8188-2DAB596D65B1}"/>
                    </a:ext>
                  </a:extLst>
                </p:cNvPr>
                <p:cNvSpPr>
                  <a:spLocks noChangeArrowheads="1"/>
                </p:cNvSpPr>
                <p:nvPr/>
              </p:nvSpPr>
              <p:spPr bwMode="auto">
                <a:xfrm>
                  <a:off x="6839" y="132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92" name="Rectangle 589">
                  <a:extLst>
                    <a:ext uri="{FF2B5EF4-FFF2-40B4-BE49-F238E27FC236}">
                      <a16:creationId xmlns:a16="http://schemas.microsoft.com/office/drawing/2014/main" id="{15EF902C-F1B3-4524-8590-901BD9598C35}"/>
                    </a:ext>
                  </a:extLst>
                </p:cNvPr>
                <p:cNvSpPr>
                  <a:spLocks noChangeArrowheads="1"/>
                </p:cNvSpPr>
                <p:nvPr/>
              </p:nvSpPr>
              <p:spPr bwMode="auto">
                <a:xfrm>
                  <a:off x="7053" y="1326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93" name="Rectangle 590">
                  <a:extLst>
                    <a:ext uri="{FF2B5EF4-FFF2-40B4-BE49-F238E27FC236}">
                      <a16:creationId xmlns:a16="http://schemas.microsoft.com/office/drawing/2014/main" id="{62DF187C-DB80-4D1B-A3B5-84A1E4DC83D4}"/>
                    </a:ext>
                  </a:extLst>
                </p:cNvPr>
                <p:cNvSpPr>
                  <a:spLocks noChangeArrowheads="1"/>
                </p:cNvSpPr>
                <p:nvPr/>
              </p:nvSpPr>
              <p:spPr bwMode="auto">
                <a:xfrm>
                  <a:off x="7097" y="13199"/>
                  <a:ext cx="8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021" name="Freeform 592">
                <a:extLst>
                  <a:ext uri="{FF2B5EF4-FFF2-40B4-BE49-F238E27FC236}">
                    <a16:creationId xmlns:a16="http://schemas.microsoft.com/office/drawing/2014/main" id="{E617E813-556E-455C-8101-D81A6411B9AE}"/>
                  </a:ext>
                </a:extLst>
              </p:cNvPr>
              <p:cNvSpPr>
                <a:spLocks noEditPoints="1"/>
              </p:cNvSpPr>
              <p:nvPr/>
            </p:nvSpPr>
            <p:spPr bwMode="auto">
              <a:xfrm>
                <a:off x="4525963" y="21369340"/>
                <a:ext cx="112713" cy="382588"/>
              </a:xfrm>
              <a:custGeom>
                <a:avLst/>
                <a:gdLst>
                  <a:gd name="T0" fmla="*/ 3 w 89"/>
                  <a:gd name="T1" fmla="*/ 10 h 299"/>
                  <a:gd name="T2" fmla="*/ 2 w 89"/>
                  <a:gd name="T3" fmla="*/ 0 h 299"/>
                  <a:gd name="T4" fmla="*/ 7 w 89"/>
                  <a:gd name="T5" fmla="*/ 24 h 299"/>
                  <a:gd name="T6" fmla="*/ 1 w 89"/>
                  <a:gd name="T7" fmla="*/ 19 h 299"/>
                  <a:gd name="T8" fmla="*/ 8 w 89"/>
                  <a:gd name="T9" fmla="*/ 34 h 299"/>
                  <a:gd name="T10" fmla="*/ 3 w 89"/>
                  <a:gd name="T11" fmla="*/ 40 h 299"/>
                  <a:gd name="T12" fmla="*/ 8 w 89"/>
                  <a:gd name="T13" fmla="*/ 34 h 299"/>
                  <a:gd name="T14" fmla="*/ 7 w 89"/>
                  <a:gd name="T15" fmla="*/ 58 h 299"/>
                  <a:gd name="T16" fmla="*/ 6 w 89"/>
                  <a:gd name="T17" fmla="*/ 48 h 299"/>
                  <a:gd name="T18" fmla="*/ 10 w 89"/>
                  <a:gd name="T19" fmla="*/ 71 h 299"/>
                  <a:gd name="T20" fmla="*/ 5 w 89"/>
                  <a:gd name="T21" fmla="*/ 66 h 299"/>
                  <a:gd name="T22" fmla="*/ 11 w 89"/>
                  <a:gd name="T23" fmla="*/ 82 h 299"/>
                  <a:gd name="T24" fmla="*/ 10 w 89"/>
                  <a:gd name="T25" fmla="*/ 90 h 299"/>
                  <a:gd name="T26" fmla="*/ 6 w 89"/>
                  <a:gd name="T27" fmla="*/ 82 h 299"/>
                  <a:gd name="T28" fmla="*/ 14 w 89"/>
                  <a:gd name="T29" fmla="*/ 97 h 299"/>
                  <a:gd name="T30" fmla="*/ 10 w 89"/>
                  <a:gd name="T31" fmla="*/ 104 h 299"/>
                  <a:gd name="T32" fmla="*/ 14 w 89"/>
                  <a:gd name="T33" fmla="*/ 97 h 299"/>
                  <a:gd name="T34" fmla="*/ 17 w 89"/>
                  <a:gd name="T35" fmla="*/ 121 h 299"/>
                  <a:gd name="T36" fmla="*/ 14 w 89"/>
                  <a:gd name="T37" fmla="*/ 111 h 299"/>
                  <a:gd name="T38" fmla="*/ 22 w 89"/>
                  <a:gd name="T39" fmla="*/ 134 h 299"/>
                  <a:gd name="T40" fmla="*/ 16 w 89"/>
                  <a:gd name="T41" fmla="*/ 130 h 299"/>
                  <a:gd name="T42" fmla="*/ 24 w 89"/>
                  <a:gd name="T43" fmla="*/ 144 h 299"/>
                  <a:gd name="T44" fmla="*/ 20 w 89"/>
                  <a:gd name="T45" fmla="*/ 151 h 299"/>
                  <a:gd name="T46" fmla="*/ 24 w 89"/>
                  <a:gd name="T47" fmla="*/ 144 h 299"/>
                  <a:gd name="T48" fmla="*/ 28 w 89"/>
                  <a:gd name="T49" fmla="*/ 164 h 299"/>
                  <a:gd name="T50" fmla="*/ 23 w 89"/>
                  <a:gd name="T51" fmla="*/ 167 h 299"/>
                  <a:gd name="T52" fmla="*/ 22 w 89"/>
                  <a:gd name="T53" fmla="*/ 161 h 299"/>
                  <a:gd name="T54" fmla="*/ 32 w 89"/>
                  <a:gd name="T55" fmla="*/ 175 h 299"/>
                  <a:gd name="T56" fmla="*/ 29 w 89"/>
                  <a:gd name="T57" fmla="*/ 182 h 299"/>
                  <a:gd name="T58" fmla="*/ 32 w 89"/>
                  <a:gd name="T59" fmla="*/ 175 h 299"/>
                  <a:gd name="T60" fmla="*/ 38 w 89"/>
                  <a:gd name="T61" fmla="*/ 198 h 299"/>
                  <a:gd name="T62" fmla="*/ 34 w 89"/>
                  <a:gd name="T63" fmla="*/ 188 h 299"/>
                  <a:gd name="T64" fmla="*/ 45 w 89"/>
                  <a:gd name="T65" fmla="*/ 210 h 299"/>
                  <a:gd name="T66" fmla="*/ 38 w 89"/>
                  <a:gd name="T67" fmla="*/ 207 h 299"/>
                  <a:gd name="T68" fmla="*/ 49 w 89"/>
                  <a:gd name="T69" fmla="*/ 220 h 299"/>
                  <a:gd name="T70" fmla="*/ 45 w 89"/>
                  <a:gd name="T71" fmla="*/ 227 h 299"/>
                  <a:gd name="T72" fmla="*/ 49 w 89"/>
                  <a:gd name="T73" fmla="*/ 220 h 299"/>
                  <a:gd name="T74" fmla="*/ 56 w 89"/>
                  <a:gd name="T75" fmla="*/ 240 h 299"/>
                  <a:gd name="T76" fmla="*/ 50 w 89"/>
                  <a:gd name="T77" fmla="*/ 239 h 299"/>
                  <a:gd name="T78" fmla="*/ 54 w 89"/>
                  <a:gd name="T79" fmla="*/ 235 h 299"/>
                  <a:gd name="T80" fmla="*/ 62 w 89"/>
                  <a:gd name="T81" fmla="*/ 257 h 299"/>
                  <a:gd name="T82" fmla="*/ 57 w 89"/>
                  <a:gd name="T83" fmla="*/ 248 h 299"/>
                  <a:gd name="T84" fmla="*/ 71 w 89"/>
                  <a:gd name="T85" fmla="*/ 268 h 299"/>
                  <a:gd name="T86" fmla="*/ 64 w 89"/>
                  <a:gd name="T87" fmla="*/ 266 h 299"/>
                  <a:gd name="T88" fmla="*/ 77 w 89"/>
                  <a:gd name="T89" fmla="*/ 277 h 299"/>
                  <a:gd name="T90" fmla="*/ 75 w 89"/>
                  <a:gd name="T91" fmla="*/ 284 h 299"/>
                  <a:gd name="T92" fmla="*/ 77 w 89"/>
                  <a:gd name="T93" fmla="*/ 277 h 299"/>
                  <a:gd name="T94" fmla="*/ 88 w 89"/>
                  <a:gd name="T95" fmla="*/ 298 h 299"/>
                  <a:gd name="T96" fmla="*/ 82 w 89"/>
                  <a:gd name="T97" fmla="*/ 28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299">
                    <a:moveTo>
                      <a:pt x="5" y="2"/>
                    </a:moveTo>
                    <a:lnTo>
                      <a:pt x="6" y="8"/>
                    </a:lnTo>
                    <a:cubicBezTo>
                      <a:pt x="6" y="9"/>
                      <a:pt x="5" y="10"/>
                      <a:pt x="3" y="10"/>
                    </a:cubicBezTo>
                    <a:cubicBezTo>
                      <a:pt x="2" y="11"/>
                      <a:pt x="0" y="9"/>
                      <a:pt x="0" y="8"/>
                    </a:cubicBezTo>
                    <a:lnTo>
                      <a:pt x="0" y="3"/>
                    </a:lnTo>
                    <a:cubicBezTo>
                      <a:pt x="0" y="1"/>
                      <a:pt x="1" y="0"/>
                      <a:pt x="2" y="0"/>
                    </a:cubicBezTo>
                    <a:cubicBezTo>
                      <a:pt x="4" y="0"/>
                      <a:pt x="5" y="1"/>
                      <a:pt x="5" y="2"/>
                    </a:cubicBezTo>
                    <a:close/>
                    <a:moveTo>
                      <a:pt x="6" y="18"/>
                    </a:moveTo>
                    <a:lnTo>
                      <a:pt x="7" y="24"/>
                    </a:lnTo>
                    <a:cubicBezTo>
                      <a:pt x="7" y="25"/>
                      <a:pt x="6" y="26"/>
                      <a:pt x="4" y="26"/>
                    </a:cubicBezTo>
                    <a:cubicBezTo>
                      <a:pt x="3" y="27"/>
                      <a:pt x="2" y="25"/>
                      <a:pt x="1" y="24"/>
                    </a:cubicBezTo>
                    <a:lnTo>
                      <a:pt x="1" y="19"/>
                    </a:lnTo>
                    <a:cubicBezTo>
                      <a:pt x="1" y="17"/>
                      <a:pt x="2" y="16"/>
                      <a:pt x="3" y="16"/>
                    </a:cubicBezTo>
                    <a:cubicBezTo>
                      <a:pt x="5" y="16"/>
                      <a:pt x="6" y="17"/>
                      <a:pt x="6" y="18"/>
                    </a:cubicBezTo>
                    <a:close/>
                    <a:moveTo>
                      <a:pt x="8" y="34"/>
                    </a:moveTo>
                    <a:lnTo>
                      <a:pt x="8" y="39"/>
                    </a:lnTo>
                    <a:cubicBezTo>
                      <a:pt x="8" y="41"/>
                      <a:pt x="7" y="42"/>
                      <a:pt x="5" y="42"/>
                    </a:cubicBezTo>
                    <a:cubicBezTo>
                      <a:pt x="4" y="42"/>
                      <a:pt x="3" y="41"/>
                      <a:pt x="3" y="40"/>
                    </a:cubicBezTo>
                    <a:lnTo>
                      <a:pt x="2" y="35"/>
                    </a:lnTo>
                    <a:cubicBezTo>
                      <a:pt x="2" y="33"/>
                      <a:pt x="3" y="32"/>
                      <a:pt x="5" y="32"/>
                    </a:cubicBezTo>
                    <a:cubicBezTo>
                      <a:pt x="6" y="32"/>
                      <a:pt x="7" y="33"/>
                      <a:pt x="8" y="34"/>
                    </a:cubicBezTo>
                    <a:close/>
                    <a:moveTo>
                      <a:pt x="9" y="50"/>
                    </a:moveTo>
                    <a:lnTo>
                      <a:pt x="9" y="55"/>
                    </a:lnTo>
                    <a:cubicBezTo>
                      <a:pt x="9" y="57"/>
                      <a:pt x="8" y="58"/>
                      <a:pt x="7" y="58"/>
                    </a:cubicBezTo>
                    <a:cubicBezTo>
                      <a:pt x="5" y="58"/>
                      <a:pt x="4" y="57"/>
                      <a:pt x="4" y="56"/>
                    </a:cubicBezTo>
                    <a:lnTo>
                      <a:pt x="3" y="51"/>
                    </a:lnTo>
                    <a:cubicBezTo>
                      <a:pt x="3" y="49"/>
                      <a:pt x="4" y="48"/>
                      <a:pt x="6" y="48"/>
                    </a:cubicBezTo>
                    <a:cubicBezTo>
                      <a:pt x="7" y="48"/>
                      <a:pt x="9" y="49"/>
                      <a:pt x="9" y="50"/>
                    </a:cubicBezTo>
                    <a:close/>
                    <a:moveTo>
                      <a:pt x="10" y="66"/>
                    </a:moveTo>
                    <a:lnTo>
                      <a:pt x="10" y="71"/>
                    </a:lnTo>
                    <a:cubicBezTo>
                      <a:pt x="10" y="73"/>
                      <a:pt x="9" y="74"/>
                      <a:pt x="8" y="74"/>
                    </a:cubicBezTo>
                    <a:cubicBezTo>
                      <a:pt x="6" y="74"/>
                      <a:pt x="5" y="73"/>
                      <a:pt x="5" y="72"/>
                    </a:cubicBezTo>
                    <a:lnTo>
                      <a:pt x="5" y="66"/>
                    </a:lnTo>
                    <a:cubicBezTo>
                      <a:pt x="4" y="65"/>
                      <a:pt x="6" y="64"/>
                      <a:pt x="7" y="64"/>
                    </a:cubicBezTo>
                    <a:cubicBezTo>
                      <a:pt x="9" y="64"/>
                      <a:pt x="10" y="65"/>
                      <a:pt x="10" y="66"/>
                    </a:cubicBezTo>
                    <a:close/>
                    <a:moveTo>
                      <a:pt x="11" y="82"/>
                    </a:moveTo>
                    <a:lnTo>
                      <a:pt x="11" y="82"/>
                    </a:lnTo>
                    <a:lnTo>
                      <a:pt x="12" y="87"/>
                    </a:lnTo>
                    <a:cubicBezTo>
                      <a:pt x="12" y="88"/>
                      <a:pt x="11" y="90"/>
                      <a:pt x="10" y="90"/>
                    </a:cubicBezTo>
                    <a:cubicBezTo>
                      <a:pt x="9" y="90"/>
                      <a:pt x="7" y="89"/>
                      <a:pt x="7" y="88"/>
                    </a:cubicBezTo>
                    <a:lnTo>
                      <a:pt x="6" y="83"/>
                    </a:lnTo>
                    <a:lnTo>
                      <a:pt x="6" y="82"/>
                    </a:lnTo>
                    <a:cubicBezTo>
                      <a:pt x="6" y="81"/>
                      <a:pt x="7" y="80"/>
                      <a:pt x="8" y="80"/>
                    </a:cubicBezTo>
                    <a:cubicBezTo>
                      <a:pt x="10" y="79"/>
                      <a:pt x="11" y="81"/>
                      <a:pt x="11" y="82"/>
                    </a:cubicBezTo>
                    <a:close/>
                    <a:moveTo>
                      <a:pt x="14" y="97"/>
                    </a:moveTo>
                    <a:lnTo>
                      <a:pt x="15" y="103"/>
                    </a:lnTo>
                    <a:cubicBezTo>
                      <a:pt x="16" y="104"/>
                      <a:pt x="15" y="105"/>
                      <a:pt x="13" y="106"/>
                    </a:cubicBezTo>
                    <a:cubicBezTo>
                      <a:pt x="12" y="106"/>
                      <a:pt x="10" y="105"/>
                      <a:pt x="10" y="104"/>
                    </a:cubicBezTo>
                    <a:lnTo>
                      <a:pt x="9" y="98"/>
                    </a:lnTo>
                    <a:cubicBezTo>
                      <a:pt x="9" y="97"/>
                      <a:pt x="10" y="96"/>
                      <a:pt x="11" y="95"/>
                    </a:cubicBezTo>
                    <a:cubicBezTo>
                      <a:pt x="13" y="95"/>
                      <a:pt x="14" y="96"/>
                      <a:pt x="14" y="97"/>
                    </a:cubicBezTo>
                    <a:close/>
                    <a:moveTo>
                      <a:pt x="18" y="113"/>
                    </a:moveTo>
                    <a:lnTo>
                      <a:pt x="19" y="118"/>
                    </a:lnTo>
                    <a:cubicBezTo>
                      <a:pt x="19" y="120"/>
                      <a:pt x="18" y="121"/>
                      <a:pt x="17" y="121"/>
                    </a:cubicBezTo>
                    <a:cubicBezTo>
                      <a:pt x="15" y="122"/>
                      <a:pt x="14" y="121"/>
                      <a:pt x="13" y="119"/>
                    </a:cubicBezTo>
                    <a:lnTo>
                      <a:pt x="12" y="114"/>
                    </a:lnTo>
                    <a:cubicBezTo>
                      <a:pt x="12" y="113"/>
                      <a:pt x="13" y="111"/>
                      <a:pt x="14" y="111"/>
                    </a:cubicBezTo>
                    <a:cubicBezTo>
                      <a:pt x="16" y="111"/>
                      <a:pt x="17" y="112"/>
                      <a:pt x="18" y="113"/>
                    </a:cubicBezTo>
                    <a:close/>
                    <a:moveTo>
                      <a:pt x="21" y="129"/>
                    </a:moveTo>
                    <a:lnTo>
                      <a:pt x="22" y="134"/>
                    </a:lnTo>
                    <a:cubicBezTo>
                      <a:pt x="22" y="135"/>
                      <a:pt x="21" y="137"/>
                      <a:pt x="20" y="137"/>
                    </a:cubicBezTo>
                    <a:cubicBezTo>
                      <a:pt x="18" y="137"/>
                      <a:pt x="17" y="136"/>
                      <a:pt x="17" y="135"/>
                    </a:cubicBezTo>
                    <a:lnTo>
                      <a:pt x="16" y="130"/>
                    </a:lnTo>
                    <a:cubicBezTo>
                      <a:pt x="15" y="128"/>
                      <a:pt x="16" y="127"/>
                      <a:pt x="18" y="127"/>
                    </a:cubicBezTo>
                    <a:cubicBezTo>
                      <a:pt x="19" y="126"/>
                      <a:pt x="20" y="127"/>
                      <a:pt x="21" y="129"/>
                    </a:cubicBezTo>
                    <a:close/>
                    <a:moveTo>
                      <a:pt x="24" y="144"/>
                    </a:moveTo>
                    <a:lnTo>
                      <a:pt x="25" y="150"/>
                    </a:lnTo>
                    <a:cubicBezTo>
                      <a:pt x="25" y="151"/>
                      <a:pt x="24" y="152"/>
                      <a:pt x="23" y="153"/>
                    </a:cubicBezTo>
                    <a:cubicBezTo>
                      <a:pt x="22" y="153"/>
                      <a:pt x="20" y="152"/>
                      <a:pt x="20" y="151"/>
                    </a:cubicBezTo>
                    <a:lnTo>
                      <a:pt x="19" y="145"/>
                    </a:lnTo>
                    <a:cubicBezTo>
                      <a:pt x="19" y="144"/>
                      <a:pt x="19" y="143"/>
                      <a:pt x="21" y="142"/>
                    </a:cubicBezTo>
                    <a:cubicBezTo>
                      <a:pt x="22" y="142"/>
                      <a:pt x="24" y="143"/>
                      <a:pt x="24" y="144"/>
                    </a:cubicBezTo>
                    <a:close/>
                    <a:moveTo>
                      <a:pt x="27" y="160"/>
                    </a:moveTo>
                    <a:lnTo>
                      <a:pt x="28" y="164"/>
                    </a:lnTo>
                    <a:lnTo>
                      <a:pt x="28" y="164"/>
                    </a:lnTo>
                    <a:lnTo>
                      <a:pt x="28" y="165"/>
                    </a:lnTo>
                    <a:cubicBezTo>
                      <a:pt x="29" y="166"/>
                      <a:pt x="28" y="168"/>
                      <a:pt x="27" y="168"/>
                    </a:cubicBezTo>
                    <a:cubicBezTo>
                      <a:pt x="25" y="169"/>
                      <a:pt x="24" y="168"/>
                      <a:pt x="23" y="167"/>
                    </a:cubicBezTo>
                    <a:lnTo>
                      <a:pt x="23" y="165"/>
                    </a:lnTo>
                    <a:cubicBezTo>
                      <a:pt x="23" y="165"/>
                      <a:pt x="23" y="165"/>
                      <a:pt x="23" y="165"/>
                    </a:cubicBezTo>
                    <a:lnTo>
                      <a:pt x="22" y="161"/>
                    </a:lnTo>
                    <a:cubicBezTo>
                      <a:pt x="22" y="160"/>
                      <a:pt x="23" y="158"/>
                      <a:pt x="24" y="158"/>
                    </a:cubicBezTo>
                    <a:cubicBezTo>
                      <a:pt x="26" y="158"/>
                      <a:pt x="27" y="159"/>
                      <a:pt x="27" y="160"/>
                    </a:cubicBezTo>
                    <a:close/>
                    <a:moveTo>
                      <a:pt x="32" y="175"/>
                    </a:moveTo>
                    <a:lnTo>
                      <a:pt x="34" y="180"/>
                    </a:lnTo>
                    <a:cubicBezTo>
                      <a:pt x="34" y="181"/>
                      <a:pt x="34" y="183"/>
                      <a:pt x="32" y="183"/>
                    </a:cubicBezTo>
                    <a:cubicBezTo>
                      <a:pt x="31" y="184"/>
                      <a:pt x="29" y="183"/>
                      <a:pt x="29" y="182"/>
                    </a:cubicBezTo>
                    <a:lnTo>
                      <a:pt x="27" y="177"/>
                    </a:lnTo>
                    <a:cubicBezTo>
                      <a:pt x="27" y="175"/>
                      <a:pt x="27" y="174"/>
                      <a:pt x="29" y="173"/>
                    </a:cubicBezTo>
                    <a:cubicBezTo>
                      <a:pt x="30" y="173"/>
                      <a:pt x="32" y="173"/>
                      <a:pt x="32" y="175"/>
                    </a:cubicBezTo>
                    <a:close/>
                    <a:moveTo>
                      <a:pt x="38" y="190"/>
                    </a:moveTo>
                    <a:lnTo>
                      <a:pt x="39" y="195"/>
                    </a:lnTo>
                    <a:cubicBezTo>
                      <a:pt x="40" y="196"/>
                      <a:pt x="39" y="198"/>
                      <a:pt x="38" y="198"/>
                    </a:cubicBezTo>
                    <a:cubicBezTo>
                      <a:pt x="36" y="199"/>
                      <a:pt x="35" y="198"/>
                      <a:pt x="34" y="197"/>
                    </a:cubicBezTo>
                    <a:lnTo>
                      <a:pt x="33" y="192"/>
                    </a:lnTo>
                    <a:cubicBezTo>
                      <a:pt x="32" y="190"/>
                      <a:pt x="33" y="189"/>
                      <a:pt x="34" y="188"/>
                    </a:cubicBezTo>
                    <a:cubicBezTo>
                      <a:pt x="36" y="188"/>
                      <a:pt x="37" y="189"/>
                      <a:pt x="38" y="190"/>
                    </a:cubicBezTo>
                    <a:close/>
                    <a:moveTo>
                      <a:pt x="43" y="205"/>
                    </a:moveTo>
                    <a:lnTo>
                      <a:pt x="45" y="210"/>
                    </a:lnTo>
                    <a:cubicBezTo>
                      <a:pt x="45" y="211"/>
                      <a:pt x="45" y="213"/>
                      <a:pt x="43" y="213"/>
                    </a:cubicBezTo>
                    <a:cubicBezTo>
                      <a:pt x="42" y="214"/>
                      <a:pt x="40" y="213"/>
                      <a:pt x="40" y="212"/>
                    </a:cubicBezTo>
                    <a:lnTo>
                      <a:pt x="38" y="207"/>
                    </a:lnTo>
                    <a:cubicBezTo>
                      <a:pt x="38" y="205"/>
                      <a:pt x="38" y="204"/>
                      <a:pt x="40" y="203"/>
                    </a:cubicBezTo>
                    <a:cubicBezTo>
                      <a:pt x="41" y="203"/>
                      <a:pt x="43" y="204"/>
                      <a:pt x="43" y="205"/>
                    </a:cubicBezTo>
                    <a:close/>
                    <a:moveTo>
                      <a:pt x="49" y="220"/>
                    </a:moveTo>
                    <a:lnTo>
                      <a:pt x="50" y="225"/>
                    </a:lnTo>
                    <a:cubicBezTo>
                      <a:pt x="51" y="226"/>
                      <a:pt x="50" y="228"/>
                      <a:pt x="49" y="228"/>
                    </a:cubicBezTo>
                    <a:cubicBezTo>
                      <a:pt x="47" y="229"/>
                      <a:pt x="46" y="228"/>
                      <a:pt x="45" y="227"/>
                    </a:cubicBezTo>
                    <a:lnTo>
                      <a:pt x="44" y="222"/>
                    </a:lnTo>
                    <a:cubicBezTo>
                      <a:pt x="43" y="220"/>
                      <a:pt x="44" y="219"/>
                      <a:pt x="45" y="218"/>
                    </a:cubicBezTo>
                    <a:cubicBezTo>
                      <a:pt x="47" y="218"/>
                      <a:pt x="48" y="219"/>
                      <a:pt x="49" y="220"/>
                    </a:cubicBezTo>
                    <a:close/>
                    <a:moveTo>
                      <a:pt x="54" y="235"/>
                    </a:moveTo>
                    <a:lnTo>
                      <a:pt x="55" y="238"/>
                    </a:lnTo>
                    <a:lnTo>
                      <a:pt x="56" y="240"/>
                    </a:lnTo>
                    <a:cubicBezTo>
                      <a:pt x="57" y="241"/>
                      <a:pt x="56" y="242"/>
                      <a:pt x="55" y="243"/>
                    </a:cubicBezTo>
                    <a:cubicBezTo>
                      <a:pt x="54" y="244"/>
                      <a:pt x="52" y="243"/>
                      <a:pt x="51" y="242"/>
                    </a:cubicBezTo>
                    <a:lnTo>
                      <a:pt x="50" y="239"/>
                    </a:lnTo>
                    <a:lnTo>
                      <a:pt x="49" y="237"/>
                    </a:lnTo>
                    <a:cubicBezTo>
                      <a:pt x="49" y="235"/>
                      <a:pt x="49" y="234"/>
                      <a:pt x="51" y="233"/>
                    </a:cubicBezTo>
                    <a:cubicBezTo>
                      <a:pt x="52" y="233"/>
                      <a:pt x="54" y="234"/>
                      <a:pt x="54" y="235"/>
                    </a:cubicBezTo>
                    <a:close/>
                    <a:moveTo>
                      <a:pt x="61" y="249"/>
                    </a:moveTo>
                    <a:lnTo>
                      <a:pt x="64" y="254"/>
                    </a:lnTo>
                    <a:cubicBezTo>
                      <a:pt x="64" y="255"/>
                      <a:pt x="64" y="257"/>
                      <a:pt x="62" y="257"/>
                    </a:cubicBezTo>
                    <a:cubicBezTo>
                      <a:pt x="61" y="258"/>
                      <a:pt x="60" y="257"/>
                      <a:pt x="59" y="256"/>
                    </a:cubicBezTo>
                    <a:lnTo>
                      <a:pt x="56" y="251"/>
                    </a:lnTo>
                    <a:cubicBezTo>
                      <a:pt x="56" y="250"/>
                      <a:pt x="56" y="249"/>
                      <a:pt x="57" y="248"/>
                    </a:cubicBezTo>
                    <a:cubicBezTo>
                      <a:pt x="59" y="247"/>
                      <a:pt x="60" y="248"/>
                      <a:pt x="61" y="249"/>
                    </a:cubicBezTo>
                    <a:close/>
                    <a:moveTo>
                      <a:pt x="69" y="263"/>
                    </a:moveTo>
                    <a:lnTo>
                      <a:pt x="71" y="268"/>
                    </a:lnTo>
                    <a:cubicBezTo>
                      <a:pt x="72" y="269"/>
                      <a:pt x="71" y="271"/>
                      <a:pt x="70" y="271"/>
                    </a:cubicBezTo>
                    <a:cubicBezTo>
                      <a:pt x="69" y="272"/>
                      <a:pt x="67" y="272"/>
                      <a:pt x="66" y="270"/>
                    </a:cubicBezTo>
                    <a:lnTo>
                      <a:pt x="64" y="266"/>
                    </a:lnTo>
                    <a:cubicBezTo>
                      <a:pt x="63" y="264"/>
                      <a:pt x="64" y="263"/>
                      <a:pt x="65" y="262"/>
                    </a:cubicBezTo>
                    <a:cubicBezTo>
                      <a:pt x="66" y="261"/>
                      <a:pt x="68" y="262"/>
                      <a:pt x="69" y="263"/>
                    </a:cubicBezTo>
                    <a:close/>
                    <a:moveTo>
                      <a:pt x="77" y="277"/>
                    </a:moveTo>
                    <a:lnTo>
                      <a:pt x="80" y="281"/>
                    </a:lnTo>
                    <a:cubicBezTo>
                      <a:pt x="80" y="282"/>
                      <a:pt x="80" y="284"/>
                      <a:pt x="79" y="285"/>
                    </a:cubicBezTo>
                    <a:cubicBezTo>
                      <a:pt x="78" y="286"/>
                      <a:pt x="76" y="285"/>
                      <a:pt x="75" y="284"/>
                    </a:cubicBezTo>
                    <a:lnTo>
                      <a:pt x="72" y="279"/>
                    </a:lnTo>
                    <a:cubicBezTo>
                      <a:pt x="71" y="278"/>
                      <a:pt x="72" y="277"/>
                      <a:pt x="73" y="276"/>
                    </a:cubicBezTo>
                    <a:cubicBezTo>
                      <a:pt x="74" y="275"/>
                      <a:pt x="76" y="275"/>
                      <a:pt x="77" y="277"/>
                    </a:cubicBezTo>
                    <a:close/>
                    <a:moveTo>
                      <a:pt x="85" y="290"/>
                    </a:moveTo>
                    <a:lnTo>
                      <a:pt x="88" y="294"/>
                    </a:lnTo>
                    <a:cubicBezTo>
                      <a:pt x="89" y="296"/>
                      <a:pt x="89" y="297"/>
                      <a:pt x="88" y="298"/>
                    </a:cubicBezTo>
                    <a:cubicBezTo>
                      <a:pt x="86" y="299"/>
                      <a:pt x="85" y="299"/>
                      <a:pt x="84" y="297"/>
                    </a:cubicBezTo>
                    <a:lnTo>
                      <a:pt x="81" y="293"/>
                    </a:lnTo>
                    <a:cubicBezTo>
                      <a:pt x="80" y="292"/>
                      <a:pt x="80" y="290"/>
                      <a:pt x="82" y="289"/>
                    </a:cubicBezTo>
                    <a:cubicBezTo>
                      <a:pt x="83" y="288"/>
                      <a:pt x="85" y="289"/>
                      <a:pt x="85" y="29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22" name="Freeform 593">
                <a:extLst>
                  <a:ext uri="{FF2B5EF4-FFF2-40B4-BE49-F238E27FC236}">
                    <a16:creationId xmlns:a16="http://schemas.microsoft.com/office/drawing/2014/main" id="{C4890031-8DD6-4B0A-8632-77E965DC1CF9}"/>
                  </a:ext>
                </a:extLst>
              </p:cNvPr>
              <p:cNvSpPr>
                <a:spLocks noEditPoints="1"/>
              </p:cNvSpPr>
              <p:nvPr/>
            </p:nvSpPr>
            <p:spPr bwMode="auto">
              <a:xfrm>
                <a:off x="4527550" y="20869277"/>
                <a:ext cx="328613" cy="201613"/>
              </a:xfrm>
              <a:custGeom>
                <a:avLst/>
                <a:gdLst>
                  <a:gd name="T0" fmla="*/ 248 w 258"/>
                  <a:gd name="T1" fmla="*/ 21 h 157"/>
                  <a:gd name="T2" fmla="*/ 258 w 258"/>
                  <a:gd name="T3" fmla="*/ 24 h 157"/>
                  <a:gd name="T4" fmla="*/ 234 w 258"/>
                  <a:gd name="T5" fmla="*/ 20 h 157"/>
                  <a:gd name="T6" fmla="*/ 241 w 258"/>
                  <a:gd name="T7" fmla="*/ 16 h 157"/>
                  <a:gd name="T8" fmla="*/ 224 w 258"/>
                  <a:gd name="T9" fmla="*/ 16 h 157"/>
                  <a:gd name="T10" fmla="*/ 221 w 258"/>
                  <a:gd name="T11" fmla="*/ 10 h 157"/>
                  <a:gd name="T12" fmla="*/ 224 w 258"/>
                  <a:gd name="T13" fmla="*/ 16 h 157"/>
                  <a:gd name="T14" fmla="*/ 205 w 258"/>
                  <a:gd name="T15" fmla="*/ 10 h 157"/>
                  <a:gd name="T16" fmla="*/ 205 w 258"/>
                  <a:gd name="T17" fmla="*/ 5 h 157"/>
                  <a:gd name="T18" fmla="*/ 211 w 258"/>
                  <a:gd name="T19" fmla="*/ 6 h 157"/>
                  <a:gd name="T20" fmla="*/ 194 w 258"/>
                  <a:gd name="T21" fmla="*/ 9 h 157"/>
                  <a:gd name="T22" fmla="*/ 189 w 258"/>
                  <a:gd name="T23" fmla="*/ 3 h 157"/>
                  <a:gd name="T24" fmla="*/ 197 w 258"/>
                  <a:gd name="T25" fmla="*/ 7 h 157"/>
                  <a:gd name="T26" fmla="*/ 173 w 258"/>
                  <a:gd name="T27" fmla="*/ 7 h 157"/>
                  <a:gd name="T28" fmla="*/ 173 w 258"/>
                  <a:gd name="T29" fmla="*/ 1 h 157"/>
                  <a:gd name="T30" fmla="*/ 178 w 258"/>
                  <a:gd name="T31" fmla="*/ 7 h 157"/>
                  <a:gd name="T32" fmla="*/ 160 w 258"/>
                  <a:gd name="T33" fmla="*/ 5 h 157"/>
                  <a:gd name="T34" fmla="*/ 157 w 258"/>
                  <a:gd name="T35" fmla="*/ 0 h 157"/>
                  <a:gd name="T36" fmla="*/ 163 w 258"/>
                  <a:gd name="T37" fmla="*/ 0 h 157"/>
                  <a:gd name="T38" fmla="*/ 162 w 258"/>
                  <a:gd name="T39" fmla="*/ 5 h 157"/>
                  <a:gd name="T40" fmla="*/ 141 w 258"/>
                  <a:gd name="T41" fmla="*/ 7 h 157"/>
                  <a:gd name="T42" fmla="*/ 146 w 258"/>
                  <a:gd name="T43" fmla="*/ 1 h 157"/>
                  <a:gd name="T44" fmla="*/ 131 w 258"/>
                  <a:gd name="T45" fmla="*/ 8 h 157"/>
                  <a:gd name="T46" fmla="*/ 125 w 258"/>
                  <a:gd name="T47" fmla="*/ 4 h 157"/>
                  <a:gd name="T48" fmla="*/ 131 w 258"/>
                  <a:gd name="T49" fmla="*/ 8 h 157"/>
                  <a:gd name="T50" fmla="*/ 107 w 258"/>
                  <a:gd name="T51" fmla="*/ 11 h 157"/>
                  <a:gd name="T52" fmla="*/ 117 w 258"/>
                  <a:gd name="T53" fmla="*/ 7 h 157"/>
                  <a:gd name="T54" fmla="*/ 96 w 258"/>
                  <a:gd name="T55" fmla="*/ 18 h 157"/>
                  <a:gd name="T56" fmla="*/ 99 w 258"/>
                  <a:gd name="T57" fmla="*/ 11 h 157"/>
                  <a:gd name="T58" fmla="*/ 86 w 258"/>
                  <a:gd name="T59" fmla="*/ 22 h 157"/>
                  <a:gd name="T60" fmla="*/ 79 w 258"/>
                  <a:gd name="T61" fmla="*/ 19 h 157"/>
                  <a:gd name="T62" fmla="*/ 86 w 258"/>
                  <a:gd name="T63" fmla="*/ 22 h 157"/>
                  <a:gd name="T64" fmla="*/ 65 w 258"/>
                  <a:gd name="T65" fmla="*/ 32 h 157"/>
                  <a:gd name="T66" fmla="*/ 73 w 258"/>
                  <a:gd name="T67" fmla="*/ 26 h 157"/>
                  <a:gd name="T68" fmla="*/ 56 w 258"/>
                  <a:gd name="T69" fmla="*/ 43 h 157"/>
                  <a:gd name="T70" fmla="*/ 57 w 258"/>
                  <a:gd name="T71" fmla="*/ 35 h 157"/>
                  <a:gd name="T72" fmla="*/ 48 w 258"/>
                  <a:gd name="T73" fmla="*/ 49 h 157"/>
                  <a:gd name="T74" fmla="*/ 41 w 258"/>
                  <a:gd name="T75" fmla="*/ 50 h 157"/>
                  <a:gd name="T76" fmla="*/ 48 w 258"/>
                  <a:gd name="T77" fmla="*/ 49 h 157"/>
                  <a:gd name="T78" fmla="*/ 32 w 258"/>
                  <a:gd name="T79" fmla="*/ 67 h 157"/>
                  <a:gd name="T80" fmla="*/ 38 w 258"/>
                  <a:gd name="T81" fmla="*/ 58 h 157"/>
                  <a:gd name="T82" fmla="*/ 26 w 258"/>
                  <a:gd name="T83" fmla="*/ 79 h 157"/>
                  <a:gd name="T84" fmla="*/ 25 w 258"/>
                  <a:gd name="T85" fmla="*/ 71 h 157"/>
                  <a:gd name="T86" fmla="*/ 22 w 258"/>
                  <a:gd name="T87" fmla="*/ 88 h 157"/>
                  <a:gd name="T88" fmla="*/ 15 w 258"/>
                  <a:gd name="T89" fmla="*/ 91 h 157"/>
                  <a:gd name="T90" fmla="*/ 21 w 258"/>
                  <a:gd name="T91" fmla="*/ 85 h 157"/>
                  <a:gd name="T92" fmla="*/ 14 w 258"/>
                  <a:gd name="T93" fmla="*/ 108 h 157"/>
                  <a:gd name="T94" fmla="*/ 11 w 258"/>
                  <a:gd name="T95" fmla="*/ 101 h 157"/>
                  <a:gd name="T96" fmla="*/ 16 w 258"/>
                  <a:gd name="T97" fmla="*/ 103 h 157"/>
                  <a:gd name="T98" fmla="*/ 6 w 258"/>
                  <a:gd name="T99" fmla="*/ 125 h 157"/>
                  <a:gd name="T100" fmla="*/ 8 w 258"/>
                  <a:gd name="T101" fmla="*/ 114 h 157"/>
                  <a:gd name="T102" fmla="*/ 7 w 258"/>
                  <a:gd name="T103" fmla="*/ 138 h 157"/>
                  <a:gd name="T104" fmla="*/ 3 w 258"/>
                  <a:gd name="T105" fmla="*/ 132 h 157"/>
                  <a:gd name="T106" fmla="*/ 6 w 258"/>
                  <a:gd name="T107" fmla="*/ 149 h 157"/>
                  <a:gd name="T108" fmla="*/ 0 w 258"/>
                  <a:gd name="T109" fmla="*/ 153 h 157"/>
                  <a:gd name="T110" fmla="*/ 6 w 258"/>
                  <a:gd name="T111"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 h="157">
                    <a:moveTo>
                      <a:pt x="255" y="26"/>
                    </a:moveTo>
                    <a:lnTo>
                      <a:pt x="250" y="24"/>
                    </a:lnTo>
                    <a:cubicBezTo>
                      <a:pt x="248" y="24"/>
                      <a:pt x="247" y="22"/>
                      <a:pt x="248" y="21"/>
                    </a:cubicBezTo>
                    <a:cubicBezTo>
                      <a:pt x="248" y="20"/>
                      <a:pt x="250" y="19"/>
                      <a:pt x="251" y="19"/>
                    </a:cubicBezTo>
                    <a:lnTo>
                      <a:pt x="256" y="21"/>
                    </a:lnTo>
                    <a:cubicBezTo>
                      <a:pt x="258" y="21"/>
                      <a:pt x="258" y="23"/>
                      <a:pt x="258" y="24"/>
                    </a:cubicBezTo>
                    <a:cubicBezTo>
                      <a:pt x="258" y="26"/>
                      <a:pt x="256" y="26"/>
                      <a:pt x="255" y="26"/>
                    </a:cubicBezTo>
                    <a:close/>
                    <a:moveTo>
                      <a:pt x="239" y="21"/>
                    </a:moveTo>
                    <a:lnTo>
                      <a:pt x="234" y="20"/>
                    </a:lnTo>
                    <a:cubicBezTo>
                      <a:pt x="233" y="19"/>
                      <a:pt x="232" y="18"/>
                      <a:pt x="233" y="16"/>
                    </a:cubicBezTo>
                    <a:cubicBezTo>
                      <a:pt x="233" y="15"/>
                      <a:pt x="235" y="14"/>
                      <a:pt x="236" y="14"/>
                    </a:cubicBezTo>
                    <a:lnTo>
                      <a:pt x="241" y="16"/>
                    </a:lnTo>
                    <a:cubicBezTo>
                      <a:pt x="242" y="17"/>
                      <a:pt x="243" y="18"/>
                      <a:pt x="243" y="19"/>
                    </a:cubicBezTo>
                    <a:cubicBezTo>
                      <a:pt x="242" y="21"/>
                      <a:pt x="241" y="22"/>
                      <a:pt x="239" y="21"/>
                    </a:cubicBezTo>
                    <a:close/>
                    <a:moveTo>
                      <a:pt x="224" y="16"/>
                    </a:moveTo>
                    <a:lnTo>
                      <a:pt x="219" y="15"/>
                    </a:lnTo>
                    <a:cubicBezTo>
                      <a:pt x="218" y="14"/>
                      <a:pt x="217" y="13"/>
                      <a:pt x="217" y="11"/>
                    </a:cubicBezTo>
                    <a:cubicBezTo>
                      <a:pt x="218" y="10"/>
                      <a:pt x="219" y="9"/>
                      <a:pt x="221" y="10"/>
                    </a:cubicBezTo>
                    <a:lnTo>
                      <a:pt x="226" y="11"/>
                    </a:lnTo>
                    <a:cubicBezTo>
                      <a:pt x="227" y="12"/>
                      <a:pt x="228" y="13"/>
                      <a:pt x="228" y="15"/>
                    </a:cubicBezTo>
                    <a:cubicBezTo>
                      <a:pt x="227" y="16"/>
                      <a:pt x="226" y="17"/>
                      <a:pt x="224" y="16"/>
                    </a:cubicBezTo>
                    <a:close/>
                    <a:moveTo>
                      <a:pt x="209" y="11"/>
                    </a:moveTo>
                    <a:lnTo>
                      <a:pt x="205" y="10"/>
                    </a:lnTo>
                    <a:lnTo>
                      <a:pt x="205" y="10"/>
                    </a:lnTo>
                    <a:lnTo>
                      <a:pt x="204" y="10"/>
                    </a:lnTo>
                    <a:cubicBezTo>
                      <a:pt x="203" y="10"/>
                      <a:pt x="202" y="9"/>
                      <a:pt x="202" y="7"/>
                    </a:cubicBezTo>
                    <a:cubicBezTo>
                      <a:pt x="202" y="6"/>
                      <a:pt x="203" y="5"/>
                      <a:pt x="205" y="5"/>
                    </a:cubicBezTo>
                    <a:lnTo>
                      <a:pt x="206" y="5"/>
                    </a:lnTo>
                    <a:cubicBezTo>
                      <a:pt x="206" y="5"/>
                      <a:pt x="206" y="5"/>
                      <a:pt x="206" y="5"/>
                    </a:cubicBezTo>
                    <a:lnTo>
                      <a:pt x="211" y="6"/>
                    </a:lnTo>
                    <a:cubicBezTo>
                      <a:pt x="212" y="7"/>
                      <a:pt x="213" y="8"/>
                      <a:pt x="212" y="10"/>
                    </a:cubicBezTo>
                    <a:cubicBezTo>
                      <a:pt x="212" y="11"/>
                      <a:pt x="210" y="12"/>
                      <a:pt x="209" y="11"/>
                    </a:cubicBezTo>
                    <a:close/>
                    <a:moveTo>
                      <a:pt x="194" y="9"/>
                    </a:moveTo>
                    <a:lnTo>
                      <a:pt x="188" y="8"/>
                    </a:lnTo>
                    <a:cubicBezTo>
                      <a:pt x="187" y="8"/>
                      <a:pt x="186" y="7"/>
                      <a:pt x="186" y="5"/>
                    </a:cubicBezTo>
                    <a:cubicBezTo>
                      <a:pt x="186" y="4"/>
                      <a:pt x="188" y="3"/>
                      <a:pt x="189" y="3"/>
                    </a:cubicBezTo>
                    <a:lnTo>
                      <a:pt x="189" y="3"/>
                    </a:lnTo>
                    <a:lnTo>
                      <a:pt x="194" y="4"/>
                    </a:lnTo>
                    <a:cubicBezTo>
                      <a:pt x="196" y="4"/>
                      <a:pt x="197" y="5"/>
                      <a:pt x="197" y="7"/>
                    </a:cubicBezTo>
                    <a:cubicBezTo>
                      <a:pt x="197" y="8"/>
                      <a:pt x="195" y="9"/>
                      <a:pt x="194" y="9"/>
                    </a:cubicBezTo>
                    <a:close/>
                    <a:moveTo>
                      <a:pt x="178" y="7"/>
                    </a:moveTo>
                    <a:lnTo>
                      <a:pt x="173" y="7"/>
                    </a:lnTo>
                    <a:cubicBezTo>
                      <a:pt x="171" y="6"/>
                      <a:pt x="170" y="5"/>
                      <a:pt x="170" y="4"/>
                    </a:cubicBezTo>
                    <a:cubicBezTo>
                      <a:pt x="170" y="2"/>
                      <a:pt x="172" y="1"/>
                      <a:pt x="173" y="1"/>
                    </a:cubicBezTo>
                    <a:lnTo>
                      <a:pt x="173" y="1"/>
                    </a:lnTo>
                    <a:lnTo>
                      <a:pt x="178" y="2"/>
                    </a:lnTo>
                    <a:cubicBezTo>
                      <a:pt x="180" y="2"/>
                      <a:pt x="181" y="3"/>
                      <a:pt x="181" y="5"/>
                    </a:cubicBezTo>
                    <a:cubicBezTo>
                      <a:pt x="181" y="6"/>
                      <a:pt x="179" y="7"/>
                      <a:pt x="178" y="7"/>
                    </a:cubicBezTo>
                    <a:close/>
                    <a:moveTo>
                      <a:pt x="162" y="5"/>
                    </a:moveTo>
                    <a:lnTo>
                      <a:pt x="159" y="5"/>
                    </a:lnTo>
                    <a:lnTo>
                      <a:pt x="160" y="5"/>
                    </a:lnTo>
                    <a:lnTo>
                      <a:pt x="157" y="5"/>
                    </a:lnTo>
                    <a:cubicBezTo>
                      <a:pt x="156" y="6"/>
                      <a:pt x="154" y="5"/>
                      <a:pt x="154" y="3"/>
                    </a:cubicBezTo>
                    <a:cubicBezTo>
                      <a:pt x="154" y="2"/>
                      <a:pt x="155" y="0"/>
                      <a:pt x="157" y="0"/>
                    </a:cubicBezTo>
                    <a:lnTo>
                      <a:pt x="159" y="0"/>
                    </a:lnTo>
                    <a:cubicBezTo>
                      <a:pt x="159" y="0"/>
                      <a:pt x="160" y="0"/>
                      <a:pt x="160" y="0"/>
                    </a:cubicBezTo>
                    <a:lnTo>
                      <a:pt x="163" y="0"/>
                    </a:lnTo>
                    <a:lnTo>
                      <a:pt x="163" y="0"/>
                    </a:lnTo>
                    <a:cubicBezTo>
                      <a:pt x="164" y="0"/>
                      <a:pt x="165" y="2"/>
                      <a:pt x="165" y="3"/>
                    </a:cubicBezTo>
                    <a:cubicBezTo>
                      <a:pt x="165" y="5"/>
                      <a:pt x="163" y="6"/>
                      <a:pt x="162" y="5"/>
                    </a:cubicBezTo>
                    <a:close/>
                    <a:moveTo>
                      <a:pt x="147" y="7"/>
                    </a:moveTo>
                    <a:lnTo>
                      <a:pt x="141" y="7"/>
                    </a:lnTo>
                    <a:lnTo>
                      <a:pt x="141" y="7"/>
                    </a:lnTo>
                    <a:cubicBezTo>
                      <a:pt x="140" y="7"/>
                      <a:pt x="139" y="6"/>
                      <a:pt x="138" y="5"/>
                    </a:cubicBezTo>
                    <a:cubicBezTo>
                      <a:pt x="138" y="3"/>
                      <a:pt x="139" y="2"/>
                      <a:pt x="141" y="2"/>
                    </a:cubicBezTo>
                    <a:lnTo>
                      <a:pt x="146" y="1"/>
                    </a:lnTo>
                    <a:cubicBezTo>
                      <a:pt x="147" y="1"/>
                      <a:pt x="149" y="2"/>
                      <a:pt x="149" y="4"/>
                    </a:cubicBezTo>
                    <a:cubicBezTo>
                      <a:pt x="149" y="5"/>
                      <a:pt x="148" y="6"/>
                      <a:pt x="147" y="7"/>
                    </a:cubicBezTo>
                    <a:close/>
                    <a:moveTo>
                      <a:pt x="131" y="8"/>
                    </a:moveTo>
                    <a:lnTo>
                      <a:pt x="125" y="9"/>
                    </a:lnTo>
                    <a:cubicBezTo>
                      <a:pt x="124" y="9"/>
                      <a:pt x="123" y="8"/>
                      <a:pt x="122" y="7"/>
                    </a:cubicBezTo>
                    <a:cubicBezTo>
                      <a:pt x="122" y="5"/>
                      <a:pt x="123" y="4"/>
                      <a:pt x="125" y="4"/>
                    </a:cubicBezTo>
                    <a:lnTo>
                      <a:pt x="130" y="3"/>
                    </a:lnTo>
                    <a:cubicBezTo>
                      <a:pt x="132" y="3"/>
                      <a:pt x="133" y="4"/>
                      <a:pt x="133" y="6"/>
                    </a:cubicBezTo>
                    <a:cubicBezTo>
                      <a:pt x="133" y="7"/>
                      <a:pt x="132" y="8"/>
                      <a:pt x="131" y="8"/>
                    </a:cubicBezTo>
                    <a:close/>
                    <a:moveTo>
                      <a:pt x="116" y="11"/>
                    </a:moveTo>
                    <a:lnTo>
                      <a:pt x="111" y="13"/>
                    </a:lnTo>
                    <a:cubicBezTo>
                      <a:pt x="109" y="13"/>
                      <a:pt x="108" y="12"/>
                      <a:pt x="107" y="11"/>
                    </a:cubicBezTo>
                    <a:cubicBezTo>
                      <a:pt x="107" y="10"/>
                      <a:pt x="107" y="8"/>
                      <a:pt x="109" y="8"/>
                    </a:cubicBezTo>
                    <a:lnTo>
                      <a:pt x="114" y="6"/>
                    </a:lnTo>
                    <a:cubicBezTo>
                      <a:pt x="115" y="5"/>
                      <a:pt x="117" y="6"/>
                      <a:pt x="117" y="7"/>
                    </a:cubicBezTo>
                    <a:cubicBezTo>
                      <a:pt x="118" y="9"/>
                      <a:pt x="117" y="10"/>
                      <a:pt x="116" y="11"/>
                    </a:cubicBezTo>
                    <a:close/>
                    <a:moveTo>
                      <a:pt x="101" y="16"/>
                    </a:moveTo>
                    <a:lnTo>
                      <a:pt x="96" y="18"/>
                    </a:lnTo>
                    <a:cubicBezTo>
                      <a:pt x="94" y="19"/>
                      <a:pt x="93" y="18"/>
                      <a:pt x="92" y="17"/>
                    </a:cubicBezTo>
                    <a:cubicBezTo>
                      <a:pt x="92" y="15"/>
                      <a:pt x="92" y="14"/>
                      <a:pt x="94" y="13"/>
                    </a:cubicBezTo>
                    <a:lnTo>
                      <a:pt x="99" y="11"/>
                    </a:lnTo>
                    <a:cubicBezTo>
                      <a:pt x="100" y="11"/>
                      <a:pt x="102" y="11"/>
                      <a:pt x="102" y="13"/>
                    </a:cubicBezTo>
                    <a:cubicBezTo>
                      <a:pt x="103" y="14"/>
                      <a:pt x="102" y="16"/>
                      <a:pt x="101" y="16"/>
                    </a:cubicBezTo>
                    <a:close/>
                    <a:moveTo>
                      <a:pt x="86" y="22"/>
                    </a:moveTo>
                    <a:lnTo>
                      <a:pt x="81" y="24"/>
                    </a:lnTo>
                    <a:cubicBezTo>
                      <a:pt x="79" y="24"/>
                      <a:pt x="78" y="24"/>
                      <a:pt x="77" y="22"/>
                    </a:cubicBezTo>
                    <a:cubicBezTo>
                      <a:pt x="77" y="21"/>
                      <a:pt x="77" y="19"/>
                      <a:pt x="79" y="19"/>
                    </a:cubicBezTo>
                    <a:lnTo>
                      <a:pt x="84" y="17"/>
                    </a:lnTo>
                    <a:cubicBezTo>
                      <a:pt x="85" y="16"/>
                      <a:pt x="87" y="17"/>
                      <a:pt x="87" y="19"/>
                    </a:cubicBezTo>
                    <a:cubicBezTo>
                      <a:pt x="88" y="20"/>
                      <a:pt x="87" y="21"/>
                      <a:pt x="86" y="22"/>
                    </a:cubicBezTo>
                    <a:close/>
                    <a:moveTo>
                      <a:pt x="73" y="30"/>
                    </a:moveTo>
                    <a:lnTo>
                      <a:pt x="68" y="33"/>
                    </a:lnTo>
                    <a:cubicBezTo>
                      <a:pt x="67" y="34"/>
                      <a:pt x="66" y="34"/>
                      <a:pt x="65" y="32"/>
                    </a:cubicBezTo>
                    <a:cubicBezTo>
                      <a:pt x="64" y="31"/>
                      <a:pt x="64" y="30"/>
                      <a:pt x="65" y="29"/>
                    </a:cubicBezTo>
                    <a:lnTo>
                      <a:pt x="70" y="26"/>
                    </a:lnTo>
                    <a:cubicBezTo>
                      <a:pt x="71" y="25"/>
                      <a:pt x="72" y="25"/>
                      <a:pt x="73" y="26"/>
                    </a:cubicBezTo>
                    <a:cubicBezTo>
                      <a:pt x="74" y="27"/>
                      <a:pt x="74" y="29"/>
                      <a:pt x="73" y="30"/>
                    </a:cubicBezTo>
                    <a:close/>
                    <a:moveTo>
                      <a:pt x="60" y="39"/>
                    </a:moveTo>
                    <a:lnTo>
                      <a:pt x="56" y="43"/>
                    </a:lnTo>
                    <a:cubicBezTo>
                      <a:pt x="55" y="44"/>
                      <a:pt x="53" y="43"/>
                      <a:pt x="52" y="42"/>
                    </a:cubicBezTo>
                    <a:cubicBezTo>
                      <a:pt x="51" y="41"/>
                      <a:pt x="51" y="39"/>
                      <a:pt x="52" y="38"/>
                    </a:cubicBezTo>
                    <a:lnTo>
                      <a:pt x="57" y="35"/>
                    </a:lnTo>
                    <a:cubicBezTo>
                      <a:pt x="58" y="34"/>
                      <a:pt x="60" y="35"/>
                      <a:pt x="60" y="36"/>
                    </a:cubicBezTo>
                    <a:cubicBezTo>
                      <a:pt x="61" y="37"/>
                      <a:pt x="61" y="39"/>
                      <a:pt x="60" y="39"/>
                    </a:cubicBezTo>
                    <a:close/>
                    <a:moveTo>
                      <a:pt x="48" y="49"/>
                    </a:moveTo>
                    <a:lnTo>
                      <a:pt x="45" y="53"/>
                    </a:lnTo>
                    <a:cubicBezTo>
                      <a:pt x="44" y="54"/>
                      <a:pt x="42" y="55"/>
                      <a:pt x="41" y="54"/>
                    </a:cubicBezTo>
                    <a:cubicBezTo>
                      <a:pt x="40" y="53"/>
                      <a:pt x="40" y="51"/>
                      <a:pt x="41" y="50"/>
                    </a:cubicBezTo>
                    <a:lnTo>
                      <a:pt x="44" y="46"/>
                    </a:lnTo>
                    <a:cubicBezTo>
                      <a:pt x="45" y="45"/>
                      <a:pt x="46" y="44"/>
                      <a:pt x="48" y="45"/>
                    </a:cubicBezTo>
                    <a:cubicBezTo>
                      <a:pt x="49" y="46"/>
                      <a:pt x="49" y="48"/>
                      <a:pt x="48" y="49"/>
                    </a:cubicBezTo>
                    <a:close/>
                    <a:moveTo>
                      <a:pt x="39" y="62"/>
                    </a:moveTo>
                    <a:lnTo>
                      <a:pt x="35" y="66"/>
                    </a:lnTo>
                    <a:cubicBezTo>
                      <a:pt x="34" y="67"/>
                      <a:pt x="33" y="67"/>
                      <a:pt x="32" y="67"/>
                    </a:cubicBezTo>
                    <a:cubicBezTo>
                      <a:pt x="30" y="66"/>
                      <a:pt x="30" y="64"/>
                      <a:pt x="31" y="63"/>
                    </a:cubicBezTo>
                    <a:lnTo>
                      <a:pt x="34" y="59"/>
                    </a:lnTo>
                    <a:cubicBezTo>
                      <a:pt x="35" y="57"/>
                      <a:pt x="37" y="57"/>
                      <a:pt x="38" y="58"/>
                    </a:cubicBezTo>
                    <a:cubicBezTo>
                      <a:pt x="39" y="59"/>
                      <a:pt x="39" y="61"/>
                      <a:pt x="39" y="62"/>
                    </a:cubicBezTo>
                    <a:close/>
                    <a:moveTo>
                      <a:pt x="29" y="75"/>
                    </a:moveTo>
                    <a:lnTo>
                      <a:pt x="26" y="79"/>
                    </a:lnTo>
                    <a:cubicBezTo>
                      <a:pt x="25" y="80"/>
                      <a:pt x="23" y="80"/>
                      <a:pt x="22" y="79"/>
                    </a:cubicBezTo>
                    <a:cubicBezTo>
                      <a:pt x="21" y="78"/>
                      <a:pt x="21" y="77"/>
                      <a:pt x="22" y="76"/>
                    </a:cubicBezTo>
                    <a:lnTo>
                      <a:pt x="25" y="71"/>
                    </a:lnTo>
                    <a:cubicBezTo>
                      <a:pt x="26" y="70"/>
                      <a:pt x="27" y="70"/>
                      <a:pt x="28" y="71"/>
                    </a:cubicBezTo>
                    <a:cubicBezTo>
                      <a:pt x="30" y="72"/>
                      <a:pt x="30" y="73"/>
                      <a:pt x="29" y="75"/>
                    </a:cubicBezTo>
                    <a:close/>
                    <a:moveTo>
                      <a:pt x="22" y="88"/>
                    </a:moveTo>
                    <a:lnTo>
                      <a:pt x="20" y="93"/>
                    </a:lnTo>
                    <a:cubicBezTo>
                      <a:pt x="19" y="94"/>
                      <a:pt x="18" y="95"/>
                      <a:pt x="16" y="94"/>
                    </a:cubicBezTo>
                    <a:cubicBezTo>
                      <a:pt x="15" y="94"/>
                      <a:pt x="14" y="92"/>
                      <a:pt x="15" y="91"/>
                    </a:cubicBezTo>
                    <a:lnTo>
                      <a:pt x="17" y="86"/>
                    </a:lnTo>
                    <a:lnTo>
                      <a:pt x="17" y="86"/>
                    </a:lnTo>
                    <a:cubicBezTo>
                      <a:pt x="18" y="85"/>
                      <a:pt x="19" y="84"/>
                      <a:pt x="21" y="85"/>
                    </a:cubicBezTo>
                    <a:cubicBezTo>
                      <a:pt x="22" y="85"/>
                      <a:pt x="23" y="87"/>
                      <a:pt x="22" y="88"/>
                    </a:cubicBezTo>
                    <a:close/>
                    <a:moveTo>
                      <a:pt x="16" y="103"/>
                    </a:moveTo>
                    <a:lnTo>
                      <a:pt x="14" y="108"/>
                    </a:lnTo>
                    <a:cubicBezTo>
                      <a:pt x="13" y="109"/>
                      <a:pt x="12" y="110"/>
                      <a:pt x="10" y="109"/>
                    </a:cubicBezTo>
                    <a:cubicBezTo>
                      <a:pt x="9" y="109"/>
                      <a:pt x="8" y="107"/>
                      <a:pt x="9" y="106"/>
                    </a:cubicBezTo>
                    <a:lnTo>
                      <a:pt x="11" y="101"/>
                    </a:lnTo>
                    <a:lnTo>
                      <a:pt x="11" y="101"/>
                    </a:lnTo>
                    <a:cubicBezTo>
                      <a:pt x="12" y="100"/>
                      <a:pt x="13" y="99"/>
                      <a:pt x="14" y="99"/>
                    </a:cubicBezTo>
                    <a:cubicBezTo>
                      <a:pt x="16" y="100"/>
                      <a:pt x="16" y="102"/>
                      <a:pt x="16" y="103"/>
                    </a:cubicBezTo>
                    <a:close/>
                    <a:moveTo>
                      <a:pt x="10" y="117"/>
                    </a:moveTo>
                    <a:lnTo>
                      <a:pt x="9" y="122"/>
                    </a:lnTo>
                    <a:cubicBezTo>
                      <a:pt x="9" y="124"/>
                      <a:pt x="8" y="125"/>
                      <a:pt x="6" y="125"/>
                    </a:cubicBezTo>
                    <a:cubicBezTo>
                      <a:pt x="5" y="124"/>
                      <a:pt x="4" y="123"/>
                      <a:pt x="4" y="122"/>
                    </a:cubicBezTo>
                    <a:lnTo>
                      <a:pt x="5" y="116"/>
                    </a:lnTo>
                    <a:cubicBezTo>
                      <a:pt x="5" y="115"/>
                      <a:pt x="6" y="114"/>
                      <a:pt x="8" y="114"/>
                    </a:cubicBezTo>
                    <a:cubicBezTo>
                      <a:pt x="9" y="114"/>
                      <a:pt x="10" y="116"/>
                      <a:pt x="10" y="117"/>
                    </a:cubicBezTo>
                    <a:close/>
                    <a:moveTo>
                      <a:pt x="8" y="133"/>
                    </a:moveTo>
                    <a:lnTo>
                      <a:pt x="7" y="138"/>
                    </a:lnTo>
                    <a:cubicBezTo>
                      <a:pt x="7" y="140"/>
                      <a:pt x="6" y="141"/>
                      <a:pt x="4" y="141"/>
                    </a:cubicBezTo>
                    <a:cubicBezTo>
                      <a:pt x="3" y="140"/>
                      <a:pt x="2" y="139"/>
                      <a:pt x="2" y="138"/>
                    </a:cubicBezTo>
                    <a:lnTo>
                      <a:pt x="3" y="132"/>
                    </a:lnTo>
                    <a:cubicBezTo>
                      <a:pt x="3" y="131"/>
                      <a:pt x="4" y="130"/>
                      <a:pt x="6" y="130"/>
                    </a:cubicBezTo>
                    <a:cubicBezTo>
                      <a:pt x="7" y="130"/>
                      <a:pt x="8" y="131"/>
                      <a:pt x="8" y="133"/>
                    </a:cubicBezTo>
                    <a:close/>
                    <a:moveTo>
                      <a:pt x="6" y="149"/>
                    </a:moveTo>
                    <a:lnTo>
                      <a:pt x="5" y="154"/>
                    </a:lnTo>
                    <a:cubicBezTo>
                      <a:pt x="5" y="156"/>
                      <a:pt x="4" y="157"/>
                      <a:pt x="2" y="156"/>
                    </a:cubicBezTo>
                    <a:cubicBezTo>
                      <a:pt x="1" y="156"/>
                      <a:pt x="0" y="155"/>
                      <a:pt x="0" y="153"/>
                    </a:cubicBezTo>
                    <a:lnTo>
                      <a:pt x="1" y="148"/>
                    </a:lnTo>
                    <a:cubicBezTo>
                      <a:pt x="1" y="147"/>
                      <a:pt x="2" y="146"/>
                      <a:pt x="4" y="146"/>
                    </a:cubicBezTo>
                    <a:cubicBezTo>
                      <a:pt x="5" y="146"/>
                      <a:pt x="6" y="147"/>
                      <a:pt x="6" y="149"/>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grpSp>
            <p:nvGrpSpPr>
              <p:cNvPr id="1023" name="Group 597">
                <a:extLst>
                  <a:ext uri="{FF2B5EF4-FFF2-40B4-BE49-F238E27FC236}">
                    <a16:creationId xmlns:a16="http://schemas.microsoft.com/office/drawing/2014/main" id="{3A5F44A7-333F-4C05-B61D-718DF580C62B}"/>
                  </a:ext>
                </a:extLst>
              </p:cNvPr>
              <p:cNvGrpSpPr>
                <a:grpSpLocks/>
              </p:cNvGrpSpPr>
              <p:nvPr/>
            </p:nvGrpSpPr>
            <p:grpSpPr bwMode="auto">
              <a:xfrm>
                <a:off x="4868863" y="20789902"/>
                <a:ext cx="468313" cy="360363"/>
                <a:chOff x="2899" y="13096"/>
                <a:chExt cx="295" cy="227"/>
              </a:xfrm>
            </p:grpSpPr>
            <p:sp>
              <p:nvSpPr>
                <p:cNvPr id="1288" name="Rectangle 594">
                  <a:extLst>
                    <a:ext uri="{FF2B5EF4-FFF2-40B4-BE49-F238E27FC236}">
                      <a16:creationId xmlns:a16="http://schemas.microsoft.com/office/drawing/2014/main" id="{D8A9F2AD-3344-4002-B164-D85DF24E24D6}"/>
                    </a:ext>
                  </a:extLst>
                </p:cNvPr>
                <p:cNvSpPr>
                  <a:spLocks noChangeArrowheads="1"/>
                </p:cNvSpPr>
                <p:nvPr/>
              </p:nvSpPr>
              <p:spPr bwMode="auto">
                <a:xfrm>
                  <a:off x="2899" y="1310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89" name="Rectangle 595">
                  <a:extLst>
                    <a:ext uri="{FF2B5EF4-FFF2-40B4-BE49-F238E27FC236}">
                      <a16:creationId xmlns:a16="http://schemas.microsoft.com/office/drawing/2014/main" id="{6E710381-840D-4F30-964A-96DD3C5CDE42}"/>
                    </a:ext>
                  </a:extLst>
                </p:cNvPr>
                <p:cNvSpPr>
                  <a:spLocks noChangeArrowheads="1"/>
                </p:cNvSpPr>
                <p:nvPr/>
              </p:nvSpPr>
              <p:spPr bwMode="auto">
                <a:xfrm>
                  <a:off x="2939" y="131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90" name="Rectangle 596">
                  <a:extLst>
                    <a:ext uri="{FF2B5EF4-FFF2-40B4-BE49-F238E27FC236}">
                      <a16:creationId xmlns:a16="http://schemas.microsoft.com/office/drawing/2014/main" id="{E26C2AC5-7BAA-491B-BE1E-F8CAC824D012}"/>
                    </a:ext>
                  </a:extLst>
                </p:cNvPr>
                <p:cNvSpPr>
                  <a:spLocks noChangeArrowheads="1"/>
                </p:cNvSpPr>
                <p:nvPr/>
              </p:nvSpPr>
              <p:spPr bwMode="auto">
                <a:xfrm>
                  <a:off x="3119" y="13096"/>
                  <a:ext cx="7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24" name="Group 601">
                <a:extLst>
                  <a:ext uri="{FF2B5EF4-FFF2-40B4-BE49-F238E27FC236}">
                    <a16:creationId xmlns:a16="http://schemas.microsoft.com/office/drawing/2014/main" id="{6756E7FE-466F-46FF-B460-06FB2146FCD4}"/>
                  </a:ext>
                </a:extLst>
              </p:cNvPr>
              <p:cNvGrpSpPr>
                <a:grpSpLocks/>
              </p:cNvGrpSpPr>
              <p:nvPr/>
            </p:nvGrpSpPr>
            <p:grpSpPr bwMode="auto">
              <a:xfrm>
                <a:off x="4648200" y="21648740"/>
                <a:ext cx="555625" cy="358775"/>
                <a:chOff x="2760" y="13637"/>
                <a:chExt cx="350" cy="226"/>
              </a:xfrm>
            </p:grpSpPr>
            <p:sp>
              <p:nvSpPr>
                <p:cNvPr id="1285" name="Rectangle 598">
                  <a:extLst>
                    <a:ext uri="{FF2B5EF4-FFF2-40B4-BE49-F238E27FC236}">
                      <a16:creationId xmlns:a16="http://schemas.microsoft.com/office/drawing/2014/main" id="{F7C72F27-AF4C-4439-9ABD-A867BEE07182}"/>
                    </a:ext>
                  </a:extLst>
                </p:cNvPr>
                <p:cNvSpPr>
                  <a:spLocks noChangeArrowheads="1"/>
                </p:cNvSpPr>
                <p:nvPr/>
              </p:nvSpPr>
              <p:spPr bwMode="auto">
                <a:xfrm>
                  <a:off x="2760" y="136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86" name="Rectangle 599">
                  <a:extLst>
                    <a:ext uri="{FF2B5EF4-FFF2-40B4-BE49-F238E27FC236}">
                      <a16:creationId xmlns:a16="http://schemas.microsoft.com/office/drawing/2014/main" id="{B3B1FCCC-4964-45A6-B3F9-6FD0CFFDDC94}"/>
                    </a:ext>
                  </a:extLst>
                </p:cNvPr>
                <p:cNvSpPr>
                  <a:spLocks noChangeArrowheads="1"/>
                </p:cNvSpPr>
                <p:nvPr/>
              </p:nvSpPr>
              <p:spPr bwMode="auto">
                <a:xfrm>
                  <a:off x="2800" y="136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87" name="Rectangle 600">
                  <a:extLst>
                    <a:ext uri="{FF2B5EF4-FFF2-40B4-BE49-F238E27FC236}">
                      <a16:creationId xmlns:a16="http://schemas.microsoft.com/office/drawing/2014/main" id="{2B88A1E6-7E33-4B8B-BB31-8C4F640E8934}"/>
                    </a:ext>
                  </a:extLst>
                </p:cNvPr>
                <p:cNvSpPr>
                  <a:spLocks noChangeArrowheads="1"/>
                </p:cNvSpPr>
                <p:nvPr/>
              </p:nvSpPr>
              <p:spPr bwMode="auto">
                <a:xfrm>
                  <a:off x="3037" y="13637"/>
                  <a:ext cx="7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25" name="Group 606">
                <a:extLst>
                  <a:ext uri="{FF2B5EF4-FFF2-40B4-BE49-F238E27FC236}">
                    <a16:creationId xmlns:a16="http://schemas.microsoft.com/office/drawing/2014/main" id="{71ED1DFB-C9FB-40D2-8088-F9C176ABC914}"/>
                  </a:ext>
                </a:extLst>
              </p:cNvPr>
              <p:cNvGrpSpPr>
                <a:grpSpLocks/>
              </p:cNvGrpSpPr>
              <p:nvPr/>
            </p:nvGrpSpPr>
            <p:grpSpPr bwMode="auto">
              <a:xfrm>
                <a:off x="5865813" y="21648740"/>
                <a:ext cx="246063" cy="358775"/>
                <a:chOff x="3527" y="13637"/>
                <a:chExt cx="155" cy="226"/>
              </a:xfrm>
            </p:grpSpPr>
            <p:sp>
              <p:nvSpPr>
                <p:cNvPr id="1282" name="Rectangle 603">
                  <a:extLst>
                    <a:ext uri="{FF2B5EF4-FFF2-40B4-BE49-F238E27FC236}">
                      <a16:creationId xmlns:a16="http://schemas.microsoft.com/office/drawing/2014/main" id="{7C0037F9-95D6-4D8B-8FE2-EF02872E8210}"/>
                    </a:ext>
                  </a:extLst>
                </p:cNvPr>
                <p:cNvSpPr>
                  <a:spLocks noChangeArrowheads="1"/>
                </p:cNvSpPr>
                <p:nvPr/>
              </p:nvSpPr>
              <p:spPr bwMode="auto">
                <a:xfrm>
                  <a:off x="3527" y="136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83" name="Rectangle 604">
                  <a:extLst>
                    <a:ext uri="{FF2B5EF4-FFF2-40B4-BE49-F238E27FC236}">
                      <a16:creationId xmlns:a16="http://schemas.microsoft.com/office/drawing/2014/main" id="{B03D6368-61EC-452C-A24D-0C3CEB686EE2}"/>
                    </a:ext>
                  </a:extLst>
                </p:cNvPr>
                <p:cNvSpPr>
                  <a:spLocks noChangeArrowheads="1"/>
                </p:cNvSpPr>
                <p:nvPr/>
              </p:nvSpPr>
              <p:spPr bwMode="auto">
                <a:xfrm>
                  <a:off x="3567" y="136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84" name="Rectangle 605">
                  <a:extLst>
                    <a:ext uri="{FF2B5EF4-FFF2-40B4-BE49-F238E27FC236}">
                      <a16:creationId xmlns:a16="http://schemas.microsoft.com/office/drawing/2014/main" id="{B0930F78-B139-441C-B4AA-F172FB8F4FA8}"/>
                    </a:ext>
                  </a:extLst>
                </p:cNvPr>
                <p:cNvSpPr>
                  <a:spLocks noChangeArrowheads="1"/>
                </p:cNvSpPr>
                <p:nvPr/>
              </p:nvSpPr>
              <p:spPr bwMode="auto">
                <a:xfrm>
                  <a:off x="3608" y="13637"/>
                  <a:ext cx="7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26" name="Group 610">
                <a:extLst>
                  <a:ext uri="{FF2B5EF4-FFF2-40B4-BE49-F238E27FC236}">
                    <a16:creationId xmlns:a16="http://schemas.microsoft.com/office/drawing/2014/main" id="{B0448D21-0557-474A-961B-96BF8C0A59C0}"/>
                  </a:ext>
                </a:extLst>
              </p:cNvPr>
              <p:cNvGrpSpPr>
                <a:grpSpLocks/>
              </p:cNvGrpSpPr>
              <p:nvPr/>
            </p:nvGrpSpPr>
            <p:grpSpPr bwMode="auto">
              <a:xfrm>
                <a:off x="6432551" y="20729576"/>
                <a:ext cx="476250" cy="358775"/>
                <a:chOff x="4052" y="13058"/>
                <a:chExt cx="300" cy="226"/>
              </a:xfrm>
            </p:grpSpPr>
            <p:sp>
              <p:nvSpPr>
                <p:cNvPr id="1279" name="Rectangle 607">
                  <a:extLst>
                    <a:ext uri="{FF2B5EF4-FFF2-40B4-BE49-F238E27FC236}">
                      <a16:creationId xmlns:a16="http://schemas.microsoft.com/office/drawing/2014/main" id="{72DE1E06-9FB5-4E05-9FB2-34E89E312E1E}"/>
                    </a:ext>
                  </a:extLst>
                </p:cNvPr>
                <p:cNvSpPr>
                  <a:spLocks noChangeArrowheads="1"/>
                </p:cNvSpPr>
                <p:nvPr/>
              </p:nvSpPr>
              <p:spPr bwMode="auto">
                <a:xfrm>
                  <a:off x="4052" y="130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80" name="Rectangle 608">
                  <a:extLst>
                    <a:ext uri="{FF2B5EF4-FFF2-40B4-BE49-F238E27FC236}">
                      <a16:creationId xmlns:a16="http://schemas.microsoft.com/office/drawing/2014/main" id="{4AA79287-F817-4297-9668-3107E008089C}"/>
                    </a:ext>
                  </a:extLst>
                </p:cNvPr>
                <p:cNvSpPr>
                  <a:spLocks noChangeArrowheads="1"/>
                </p:cNvSpPr>
                <p:nvPr/>
              </p:nvSpPr>
              <p:spPr bwMode="auto">
                <a:xfrm>
                  <a:off x="4090" y="1311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81" name="Rectangle 609">
                  <a:extLst>
                    <a:ext uri="{FF2B5EF4-FFF2-40B4-BE49-F238E27FC236}">
                      <a16:creationId xmlns:a16="http://schemas.microsoft.com/office/drawing/2014/main" id="{7ACA8C22-E5FB-4C91-8D6A-DC202DE0C672}"/>
                    </a:ext>
                  </a:extLst>
                </p:cNvPr>
                <p:cNvSpPr>
                  <a:spLocks noChangeArrowheads="1"/>
                </p:cNvSpPr>
                <p:nvPr/>
              </p:nvSpPr>
              <p:spPr bwMode="auto">
                <a:xfrm>
                  <a:off x="4281" y="13058"/>
                  <a:ext cx="7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27" name="Group 615">
                <a:extLst>
                  <a:ext uri="{FF2B5EF4-FFF2-40B4-BE49-F238E27FC236}">
                    <a16:creationId xmlns:a16="http://schemas.microsoft.com/office/drawing/2014/main" id="{42BAD0C3-A123-483C-9842-CB187FA34C60}"/>
                  </a:ext>
                </a:extLst>
              </p:cNvPr>
              <p:cNvGrpSpPr>
                <a:grpSpLocks/>
              </p:cNvGrpSpPr>
              <p:nvPr/>
            </p:nvGrpSpPr>
            <p:grpSpPr bwMode="auto">
              <a:xfrm>
                <a:off x="5178425" y="21832890"/>
                <a:ext cx="460375" cy="358775"/>
                <a:chOff x="3094" y="13753"/>
                <a:chExt cx="290" cy="226"/>
              </a:xfrm>
            </p:grpSpPr>
            <p:sp>
              <p:nvSpPr>
                <p:cNvPr id="1276" name="Rectangle 612">
                  <a:extLst>
                    <a:ext uri="{FF2B5EF4-FFF2-40B4-BE49-F238E27FC236}">
                      <a16:creationId xmlns:a16="http://schemas.microsoft.com/office/drawing/2014/main" id="{80ABDA66-0F2D-419C-8A93-2B1E1B863B8B}"/>
                    </a:ext>
                  </a:extLst>
                </p:cNvPr>
                <p:cNvSpPr>
                  <a:spLocks noChangeArrowheads="1"/>
                </p:cNvSpPr>
                <p:nvPr/>
              </p:nvSpPr>
              <p:spPr bwMode="auto">
                <a:xfrm>
                  <a:off x="3094" y="137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77" name="Rectangle 613">
                  <a:extLst>
                    <a:ext uri="{FF2B5EF4-FFF2-40B4-BE49-F238E27FC236}">
                      <a16:creationId xmlns:a16="http://schemas.microsoft.com/office/drawing/2014/main" id="{D9DF0355-4B68-44CE-9A97-58B4E404C84E}"/>
                    </a:ext>
                  </a:extLst>
                </p:cNvPr>
                <p:cNvSpPr>
                  <a:spLocks noChangeArrowheads="1"/>
                </p:cNvSpPr>
                <p:nvPr/>
              </p:nvSpPr>
              <p:spPr bwMode="auto">
                <a:xfrm>
                  <a:off x="3120" y="138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78" name="Rectangle 614">
                  <a:extLst>
                    <a:ext uri="{FF2B5EF4-FFF2-40B4-BE49-F238E27FC236}">
                      <a16:creationId xmlns:a16="http://schemas.microsoft.com/office/drawing/2014/main" id="{E24A4ED4-9598-4FA1-A0E6-F6308B6C6AA3}"/>
                    </a:ext>
                  </a:extLst>
                </p:cNvPr>
                <p:cNvSpPr>
                  <a:spLocks noChangeArrowheads="1"/>
                </p:cNvSpPr>
                <p:nvPr/>
              </p:nvSpPr>
              <p:spPr bwMode="auto">
                <a:xfrm>
                  <a:off x="3310" y="13753"/>
                  <a:ext cx="7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dirty="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grpSp>
          <p:sp>
            <p:nvSpPr>
              <p:cNvPr id="1028" name="Line 616">
                <a:extLst>
                  <a:ext uri="{FF2B5EF4-FFF2-40B4-BE49-F238E27FC236}">
                    <a16:creationId xmlns:a16="http://schemas.microsoft.com/office/drawing/2014/main" id="{0C83A317-759E-446D-BEE6-EEA06C846E8F}"/>
                  </a:ext>
                </a:extLst>
              </p:cNvPr>
              <p:cNvSpPr>
                <a:spLocks noChangeShapeType="1"/>
              </p:cNvSpPr>
              <p:nvPr/>
            </p:nvSpPr>
            <p:spPr bwMode="auto">
              <a:xfrm>
                <a:off x="8920164" y="19105564"/>
                <a:ext cx="1158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29" name="Group 620">
                <a:extLst>
                  <a:ext uri="{FF2B5EF4-FFF2-40B4-BE49-F238E27FC236}">
                    <a16:creationId xmlns:a16="http://schemas.microsoft.com/office/drawing/2014/main" id="{F9DCCEA5-B223-440C-9BE4-C419B1FC183F}"/>
                  </a:ext>
                </a:extLst>
              </p:cNvPr>
              <p:cNvGrpSpPr>
                <a:grpSpLocks/>
              </p:cNvGrpSpPr>
              <p:nvPr/>
            </p:nvGrpSpPr>
            <p:grpSpPr bwMode="auto">
              <a:xfrm>
                <a:off x="9440864" y="18989676"/>
                <a:ext cx="206375" cy="371475"/>
                <a:chOff x="5947" y="11962"/>
                <a:chExt cx="130" cy="234"/>
              </a:xfrm>
            </p:grpSpPr>
            <p:sp>
              <p:nvSpPr>
                <p:cNvPr id="1274" name="Rectangle 618">
                  <a:extLst>
                    <a:ext uri="{FF2B5EF4-FFF2-40B4-BE49-F238E27FC236}">
                      <a16:creationId xmlns:a16="http://schemas.microsoft.com/office/drawing/2014/main" id="{9A4D0BBE-1F7A-44F9-88E0-CF3B6CDAE7DF}"/>
                    </a:ext>
                  </a:extLst>
                </p:cNvPr>
                <p:cNvSpPr>
                  <a:spLocks noChangeArrowheads="1"/>
                </p:cNvSpPr>
                <p:nvPr/>
              </p:nvSpPr>
              <p:spPr bwMode="auto">
                <a:xfrm>
                  <a:off x="5947" y="1202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75" name="Rectangle 619">
                  <a:extLst>
                    <a:ext uri="{FF2B5EF4-FFF2-40B4-BE49-F238E27FC236}">
                      <a16:creationId xmlns:a16="http://schemas.microsoft.com/office/drawing/2014/main" id="{2667C3E9-F9E5-4C2A-A6A1-9B1FEBE6977F}"/>
                    </a:ext>
                  </a:extLst>
                </p:cNvPr>
                <p:cNvSpPr>
                  <a:spLocks noChangeArrowheads="1"/>
                </p:cNvSpPr>
                <p:nvPr/>
              </p:nvSpPr>
              <p:spPr bwMode="auto">
                <a:xfrm>
                  <a:off x="5992" y="11962"/>
                  <a:ext cx="8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030" name="Line 621">
                <a:extLst>
                  <a:ext uri="{FF2B5EF4-FFF2-40B4-BE49-F238E27FC236}">
                    <a16:creationId xmlns:a16="http://schemas.microsoft.com/office/drawing/2014/main" id="{0BE1279F-CAD0-4EE9-B735-14B907B0BD80}"/>
                  </a:ext>
                </a:extLst>
              </p:cNvPr>
              <p:cNvSpPr>
                <a:spLocks noChangeShapeType="1"/>
              </p:cNvSpPr>
              <p:nvPr/>
            </p:nvSpPr>
            <p:spPr bwMode="auto">
              <a:xfrm>
                <a:off x="8920164" y="19261139"/>
                <a:ext cx="1158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31" name="Group 625">
                <a:extLst>
                  <a:ext uri="{FF2B5EF4-FFF2-40B4-BE49-F238E27FC236}">
                    <a16:creationId xmlns:a16="http://schemas.microsoft.com/office/drawing/2014/main" id="{3B1E1314-41A6-45B8-8D17-D45927ECFF66}"/>
                  </a:ext>
                </a:extLst>
              </p:cNvPr>
              <p:cNvGrpSpPr>
                <a:grpSpLocks/>
              </p:cNvGrpSpPr>
              <p:nvPr/>
            </p:nvGrpSpPr>
            <p:grpSpPr bwMode="auto">
              <a:xfrm>
                <a:off x="9101139" y="19153189"/>
                <a:ext cx="546100" cy="374650"/>
                <a:chOff x="5733" y="12065"/>
                <a:chExt cx="344" cy="236"/>
              </a:xfrm>
            </p:grpSpPr>
            <p:sp>
              <p:nvSpPr>
                <p:cNvPr id="1271" name="Rectangle 622">
                  <a:extLst>
                    <a:ext uri="{FF2B5EF4-FFF2-40B4-BE49-F238E27FC236}">
                      <a16:creationId xmlns:a16="http://schemas.microsoft.com/office/drawing/2014/main" id="{EB56855A-A961-4F81-A9E9-2E0B2C60FDA4}"/>
                    </a:ext>
                  </a:extLst>
                </p:cNvPr>
                <p:cNvSpPr>
                  <a:spLocks noChangeArrowheads="1"/>
                </p:cNvSpPr>
                <p:nvPr/>
              </p:nvSpPr>
              <p:spPr bwMode="auto">
                <a:xfrm>
                  <a:off x="5733" y="1207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72" name="Rectangle 623">
                  <a:extLst>
                    <a:ext uri="{FF2B5EF4-FFF2-40B4-BE49-F238E27FC236}">
                      <a16:creationId xmlns:a16="http://schemas.microsoft.com/office/drawing/2014/main" id="{8679840A-B255-456D-AC1F-92FFA0580A6B}"/>
                    </a:ext>
                  </a:extLst>
                </p:cNvPr>
                <p:cNvSpPr>
                  <a:spLocks noChangeArrowheads="1"/>
                </p:cNvSpPr>
                <p:nvPr/>
              </p:nvSpPr>
              <p:spPr bwMode="auto">
                <a:xfrm>
                  <a:off x="5947" y="1212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73" name="Rectangle 624">
                  <a:extLst>
                    <a:ext uri="{FF2B5EF4-FFF2-40B4-BE49-F238E27FC236}">
                      <a16:creationId xmlns:a16="http://schemas.microsoft.com/office/drawing/2014/main" id="{40287CE1-DD62-422E-B04A-ED884FD2C533}"/>
                    </a:ext>
                  </a:extLst>
                </p:cNvPr>
                <p:cNvSpPr>
                  <a:spLocks noChangeArrowheads="1"/>
                </p:cNvSpPr>
                <p:nvPr/>
              </p:nvSpPr>
              <p:spPr bwMode="auto">
                <a:xfrm>
                  <a:off x="5992" y="12065"/>
                  <a:ext cx="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032" name="Line 626">
                <a:extLst>
                  <a:ext uri="{FF2B5EF4-FFF2-40B4-BE49-F238E27FC236}">
                    <a16:creationId xmlns:a16="http://schemas.microsoft.com/office/drawing/2014/main" id="{0DF99268-3D3C-4783-B75D-3FA81FB07164}"/>
                  </a:ext>
                </a:extLst>
              </p:cNvPr>
              <p:cNvSpPr>
                <a:spLocks noChangeShapeType="1"/>
              </p:cNvSpPr>
              <p:nvPr/>
            </p:nvSpPr>
            <p:spPr bwMode="auto">
              <a:xfrm>
                <a:off x="8920164" y="19432589"/>
                <a:ext cx="1158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33" name="Group 630">
                <a:extLst>
                  <a:ext uri="{FF2B5EF4-FFF2-40B4-BE49-F238E27FC236}">
                    <a16:creationId xmlns:a16="http://schemas.microsoft.com/office/drawing/2014/main" id="{49025DD4-F7A8-4B91-A668-13C394FA3FF0}"/>
                  </a:ext>
                </a:extLst>
              </p:cNvPr>
              <p:cNvGrpSpPr>
                <a:grpSpLocks/>
              </p:cNvGrpSpPr>
              <p:nvPr/>
            </p:nvGrpSpPr>
            <p:grpSpPr bwMode="auto">
              <a:xfrm>
                <a:off x="9101139" y="19337339"/>
                <a:ext cx="546100" cy="293688"/>
                <a:chOff x="5733" y="12181"/>
                <a:chExt cx="344" cy="185"/>
              </a:xfrm>
            </p:grpSpPr>
            <p:sp>
              <p:nvSpPr>
                <p:cNvPr id="1269" name="Rectangle 627">
                  <a:extLst>
                    <a:ext uri="{FF2B5EF4-FFF2-40B4-BE49-F238E27FC236}">
                      <a16:creationId xmlns:a16="http://schemas.microsoft.com/office/drawing/2014/main" id="{5E190225-339E-47E1-9EA4-8A11237A28E8}"/>
                    </a:ext>
                  </a:extLst>
                </p:cNvPr>
                <p:cNvSpPr>
                  <a:spLocks noChangeArrowheads="1"/>
                </p:cNvSpPr>
                <p:nvPr/>
              </p:nvSpPr>
              <p:spPr bwMode="auto">
                <a:xfrm>
                  <a:off x="5733" y="121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70" name="Rectangle 629">
                  <a:extLst>
                    <a:ext uri="{FF2B5EF4-FFF2-40B4-BE49-F238E27FC236}">
                      <a16:creationId xmlns:a16="http://schemas.microsoft.com/office/drawing/2014/main" id="{001760D2-6776-4E1B-A658-062270995CD7}"/>
                    </a:ext>
                  </a:extLst>
                </p:cNvPr>
                <p:cNvSpPr>
                  <a:spLocks noChangeArrowheads="1"/>
                </p:cNvSpPr>
                <p:nvPr/>
              </p:nvSpPr>
              <p:spPr bwMode="auto">
                <a:xfrm>
                  <a:off x="5992" y="12181"/>
                  <a:ext cx="8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034" name="Line 631">
                <a:extLst>
                  <a:ext uri="{FF2B5EF4-FFF2-40B4-BE49-F238E27FC236}">
                    <a16:creationId xmlns:a16="http://schemas.microsoft.com/office/drawing/2014/main" id="{E3CC0E21-B962-4283-A1D3-58813FA86039}"/>
                  </a:ext>
                </a:extLst>
              </p:cNvPr>
              <p:cNvSpPr>
                <a:spLocks noChangeShapeType="1"/>
              </p:cNvSpPr>
              <p:nvPr/>
            </p:nvSpPr>
            <p:spPr bwMode="auto">
              <a:xfrm>
                <a:off x="8920164" y="19610389"/>
                <a:ext cx="1158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35" name="Group 635">
                <a:extLst>
                  <a:ext uri="{FF2B5EF4-FFF2-40B4-BE49-F238E27FC236}">
                    <a16:creationId xmlns:a16="http://schemas.microsoft.com/office/drawing/2014/main" id="{BE389F1B-7A05-4A67-A769-D2185A36EFED}"/>
                  </a:ext>
                </a:extLst>
              </p:cNvPr>
              <p:cNvGrpSpPr>
                <a:grpSpLocks/>
              </p:cNvGrpSpPr>
              <p:nvPr/>
            </p:nvGrpSpPr>
            <p:grpSpPr bwMode="auto">
              <a:xfrm>
                <a:off x="9101139" y="19499264"/>
                <a:ext cx="546100" cy="295275"/>
                <a:chOff x="5733" y="12283"/>
                <a:chExt cx="344" cy="186"/>
              </a:xfrm>
            </p:grpSpPr>
            <p:sp>
              <p:nvSpPr>
                <p:cNvPr id="1267" name="Rectangle 632">
                  <a:extLst>
                    <a:ext uri="{FF2B5EF4-FFF2-40B4-BE49-F238E27FC236}">
                      <a16:creationId xmlns:a16="http://schemas.microsoft.com/office/drawing/2014/main" id="{EFDD6144-115E-44E7-B844-00A3389BC973}"/>
                    </a:ext>
                  </a:extLst>
                </p:cNvPr>
                <p:cNvSpPr>
                  <a:spLocks noChangeArrowheads="1"/>
                </p:cNvSpPr>
                <p:nvPr/>
              </p:nvSpPr>
              <p:spPr bwMode="auto">
                <a:xfrm>
                  <a:off x="5733" y="122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68" name="Rectangle 634">
                  <a:extLst>
                    <a:ext uri="{FF2B5EF4-FFF2-40B4-BE49-F238E27FC236}">
                      <a16:creationId xmlns:a16="http://schemas.microsoft.com/office/drawing/2014/main" id="{D701F4FA-A025-4018-9311-6D92031A081B}"/>
                    </a:ext>
                  </a:extLst>
                </p:cNvPr>
                <p:cNvSpPr>
                  <a:spLocks noChangeArrowheads="1"/>
                </p:cNvSpPr>
                <p:nvPr/>
              </p:nvSpPr>
              <p:spPr bwMode="auto">
                <a:xfrm>
                  <a:off x="5992" y="12283"/>
                  <a:ext cx="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dirty="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grpSp>
          <p:sp>
            <p:nvSpPr>
              <p:cNvPr id="1036" name="Line 636">
                <a:extLst>
                  <a:ext uri="{FF2B5EF4-FFF2-40B4-BE49-F238E27FC236}">
                    <a16:creationId xmlns:a16="http://schemas.microsoft.com/office/drawing/2014/main" id="{37FECE15-210E-4497-BAA5-1D6D04EF0C8A}"/>
                  </a:ext>
                </a:extLst>
              </p:cNvPr>
              <p:cNvSpPr>
                <a:spLocks noChangeShapeType="1"/>
              </p:cNvSpPr>
              <p:nvPr/>
            </p:nvSpPr>
            <p:spPr bwMode="auto">
              <a:xfrm>
                <a:off x="8920164" y="19802476"/>
                <a:ext cx="1158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37" name="Group 640">
                <a:extLst>
                  <a:ext uri="{FF2B5EF4-FFF2-40B4-BE49-F238E27FC236}">
                    <a16:creationId xmlns:a16="http://schemas.microsoft.com/office/drawing/2014/main" id="{8C8C1A01-C94A-4A95-A110-8EB2A5DE261B}"/>
                  </a:ext>
                </a:extLst>
              </p:cNvPr>
              <p:cNvGrpSpPr>
                <a:grpSpLocks/>
              </p:cNvGrpSpPr>
              <p:nvPr/>
            </p:nvGrpSpPr>
            <p:grpSpPr bwMode="auto">
              <a:xfrm>
                <a:off x="9104314" y="19683414"/>
                <a:ext cx="534988" cy="377825"/>
                <a:chOff x="5735" y="12399"/>
                <a:chExt cx="337" cy="238"/>
              </a:xfrm>
            </p:grpSpPr>
            <p:sp>
              <p:nvSpPr>
                <p:cNvPr id="1264" name="Rectangle 637">
                  <a:extLst>
                    <a:ext uri="{FF2B5EF4-FFF2-40B4-BE49-F238E27FC236}">
                      <a16:creationId xmlns:a16="http://schemas.microsoft.com/office/drawing/2014/main" id="{C9EADFDD-C9F8-462D-B1DB-68D402331E4F}"/>
                    </a:ext>
                  </a:extLst>
                </p:cNvPr>
                <p:cNvSpPr>
                  <a:spLocks noChangeArrowheads="1"/>
                </p:cNvSpPr>
                <p:nvPr/>
              </p:nvSpPr>
              <p:spPr bwMode="auto">
                <a:xfrm>
                  <a:off x="5735" y="124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65" name="Rectangle 638">
                  <a:extLst>
                    <a:ext uri="{FF2B5EF4-FFF2-40B4-BE49-F238E27FC236}">
                      <a16:creationId xmlns:a16="http://schemas.microsoft.com/office/drawing/2014/main" id="{B1C42DAD-D129-4297-856A-E3BC06883DA3}"/>
                    </a:ext>
                  </a:extLst>
                </p:cNvPr>
                <p:cNvSpPr>
                  <a:spLocks noChangeArrowheads="1"/>
                </p:cNvSpPr>
                <p:nvPr/>
              </p:nvSpPr>
              <p:spPr bwMode="auto">
                <a:xfrm>
                  <a:off x="5945" y="1246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66" name="Rectangle 639">
                  <a:extLst>
                    <a:ext uri="{FF2B5EF4-FFF2-40B4-BE49-F238E27FC236}">
                      <a16:creationId xmlns:a16="http://schemas.microsoft.com/office/drawing/2014/main" id="{71C0850A-8F39-4B55-B30E-6B51D8CF1152}"/>
                    </a:ext>
                  </a:extLst>
                </p:cNvPr>
                <p:cNvSpPr>
                  <a:spLocks noChangeArrowheads="1"/>
                </p:cNvSpPr>
                <p:nvPr/>
              </p:nvSpPr>
              <p:spPr bwMode="auto">
                <a:xfrm>
                  <a:off x="5989" y="12399"/>
                  <a:ext cx="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038" name="Line 641">
                <a:extLst>
                  <a:ext uri="{FF2B5EF4-FFF2-40B4-BE49-F238E27FC236}">
                    <a16:creationId xmlns:a16="http://schemas.microsoft.com/office/drawing/2014/main" id="{00B882CD-133B-4F6E-B2C5-63B13857717D}"/>
                  </a:ext>
                </a:extLst>
              </p:cNvPr>
              <p:cNvSpPr>
                <a:spLocks noChangeShapeType="1"/>
              </p:cNvSpPr>
              <p:nvPr/>
            </p:nvSpPr>
            <p:spPr bwMode="auto">
              <a:xfrm>
                <a:off x="8920164" y="19972339"/>
                <a:ext cx="1158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39" name="Group 645">
                <a:extLst>
                  <a:ext uri="{FF2B5EF4-FFF2-40B4-BE49-F238E27FC236}">
                    <a16:creationId xmlns:a16="http://schemas.microsoft.com/office/drawing/2014/main" id="{745B133C-D6E7-47C3-B2E8-76B3B89DE19D}"/>
                  </a:ext>
                </a:extLst>
              </p:cNvPr>
              <p:cNvGrpSpPr>
                <a:grpSpLocks/>
              </p:cNvGrpSpPr>
              <p:nvPr/>
            </p:nvGrpSpPr>
            <p:grpSpPr bwMode="auto">
              <a:xfrm>
                <a:off x="9117014" y="19888201"/>
                <a:ext cx="509588" cy="376238"/>
                <a:chOff x="5743" y="12528"/>
                <a:chExt cx="321" cy="237"/>
              </a:xfrm>
            </p:grpSpPr>
            <p:sp>
              <p:nvSpPr>
                <p:cNvPr id="1261" name="Rectangle 642">
                  <a:extLst>
                    <a:ext uri="{FF2B5EF4-FFF2-40B4-BE49-F238E27FC236}">
                      <a16:creationId xmlns:a16="http://schemas.microsoft.com/office/drawing/2014/main" id="{F6A8BAEB-0199-42AE-A838-695733F395F6}"/>
                    </a:ext>
                  </a:extLst>
                </p:cNvPr>
                <p:cNvSpPr>
                  <a:spLocks noChangeArrowheads="1"/>
                </p:cNvSpPr>
                <p:nvPr/>
              </p:nvSpPr>
              <p:spPr bwMode="auto">
                <a:xfrm>
                  <a:off x="5743" y="1254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62" name="Rectangle 643">
                  <a:extLst>
                    <a:ext uri="{FF2B5EF4-FFF2-40B4-BE49-F238E27FC236}">
                      <a16:creationId xmlns:a16="http://schemas.microsoft.com/office/drawing/2014/main" id="{F49AB7D8-BD4B-4231-8642-50D5035BDDEC}"/>
                    </a:ext>
                  </a:extLst>
                </p:cNvPr>
                <p:cNvSpPr>
                  <a:spLocks noChangeArrowheads="1"/>
                </p:cNvSpPr>
                <p:nvPr/>
              </p:nvSpPr>
              <p:spPr bwMode="auto">
                <a:xfrm>
                  <a:off x="5937" y="125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63" name="Rectangle 644">
                  <a:extLst>
                    <a:ext uri="{FF2B5EF4-FFF2-40B4-BE49-F238E27FC236}">
                      <a16:creationId xmlns:a16="http://schemas.microsoft.com/office/drawing/2014/main" id="{FEF0CCFF-BEC7-4A8A-9613-39857077FD03}"/>
                    </a:ext>
                  </a:extLst>
                </p:cNvPr>
                <p:cNvSpPr>
                  <a:spLocks noChangeArrowheads="1"/>
                </p:cNvSpPr>
                <p:nvPr/>
              </p:nvSpPr>
              <p:spPr bwMode="auto">
                <a:xfrm>
                  <a:off x="5981" y="12528"/>
                  <a:ext cx="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040" name="Line 646">
                <a:extLst>
                  <a:ext uri="{FF2B5EF4-FFF2-40B4-BE49-F238E27FC236}">
                    <a16:creationId xmlns:a16="http://schemas.microsoft.com/office/drawing/2014/main" id="{32E34E9D-8F95-4975-A7F6-D79874A00DF4}"/>
                  </a:ext>
                </a:extLst>
              </p:cNvPr>
              <p:cNvSpPr>
                <a:spLocks noChangeShapeType="1"/>
              </p:cNvSpPr>
              <p:nvPr/>
            </p:nvSpPr>
            <p:spPr bwMode="auto">
              <a:xfrm>
                <a:off x="8920164" y="20150139"/>
                <a:ext cx="11588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41" name="Group 650">
                <a:extLst>
                  <a:ext uri="{FF2B5EF4-FFF2-40B4-BE49-F238E27FC236}">
                    <a16:creationId xmlns:a16="http://schemas.microsoft.com/office/drawing/2014/main" id="{86C76DB9-B629-42A0-AFEC-6D3188D5F961}"/>
                  </a:ext>
                </a:extLst>
              </p:cNvPr>
              <p:cNvGrpSpPr>
                <a:grpSpLocks/>
              </p:cNvGrpSpPr>
              <p:nvPr/>
            </p:nvGrpSpPr>
            <p:grpSpPr bwMode="auto">
              <a:xfrm>
                <a:off x="9117014" y="20051714"/>
                <a:ext cx="512763" cy="377825"/>
                <a:chOff x="5743" y="12631"/>
                <a:chExt cx="323" cy="238"/>
              </a:xfrm>
            </p:grpSpPr>
            <p:sp>
              <p:nvSpPr>
                <p:cNvPr id="1258" name="Rectangle 647">
                  <a:extLst>
                    <a:ext uri="{FF2B5EF4-FFF2-40B4-BE49-F238E27FC236}">
                      <a16:creationId xmlns:a16="http://schemas.microsoft.com/office/drawing/2014/main" id="{44409CC4-9514-4F93-9A9E-3F8B0DEF28E1}"/>
                    </a:ext>
                  </a:extLst>
                </p:cNvPr>
                <p:cNvSpPr>
                  <a:spLocks noChangeArrowheads="1"/>
                </p:cNvSpPr>
                <p:nvPr/>
              </p:nvSpPr>
              <p:spPr bwMode="auto">
                <a:xfrm>
                  <a:off x="5743" y="126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59" name="Rectangle 648">
                  <a:extLst>
                    <a:ext uri="{FF2B5EF4-FFF2-40B4-BE49-F238E27FC236}">
                      <a16:creationId xmlns:a16="http://schemas.microsoft.com/office/drawing/2014/main" id="{2E7BA6F9-3932-4E44-974E-BF845EE883A0}"/>
                    </a:ext>
                  </a:extLst>
                </p:cNvPr>
                <p:cNvSpPr>
                  <a:spLocks noChangeArrowheads="1"/>
                </p:cNvSpPr>
                <p:nvPr/>
              </p:nvSpPr>
              <p:spPr bwMode="auto">
                <a:xfrm>
                  <a:off x="5939" y="126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60" name="Rectangle 649">
                  <a:extLst>
                    <a:ext uri="{FF2B5EF4-FFF2-40B4-BE49-F238E27FC236}">
                      <a16:creationId xmlns:a16="http://schemas.microsoft.com/office/drawing/2014/main" id="{DEE019BB-2919-4F2C-BA19-B692EB1ADFD6}"/>
                    </a:ext>
                  </a:extLst>
                </p:cNvPr>
                <p:cNvSpPr>
                  <a:spLocks noChangeArrowheads="1"/>
                </p:cNvSpPr>
                <p:nvPr/>
              </p:nvSpPr>
              <p:spPr bwMode="auto">
                <a:xfrm>
                  <a:off x="5983" y="12631"/>
                  <a:ext cx="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042" name="Freeform 651">
                <a:extLst>
                  <a:ext uri="{FF2B5EF4-FFF2-40B4-BE49-F238E27FC236}">
                    <a16:creationId xmlns:a16="http://schemas.microsoft.com/office/drawing/2014/main" id="{F45B0E80-E7E9-47C9-8DC1-41CE47274386}"/>
                  </a:ext>
                </a:extLst>
              </p:cNvPr>
              <p:cNvSpPr>
                <a:spLocks noEditPoints="1"/>
              </p:cNvSpPr>
              <p:nvPr/>
            </p:nvSpPr>
            <p:spPr bwMode="auto">
              <a:xfrm>
                <a:off x="7553326" y="21720176"/>
                <a:ext cx="112713" cy="50800"/>
              </a:xfrm>
              <a:custGeom>
                <a:avLst/>
                <a:gdLst>
                  <a:gd name="T0" fmla="*/ 46 w 71"/>
                  <a:gd name="T1" fmla="*/ 32 h 32"/>
                  <a:gd name="T2" fmla="*/ 26 w 71"/>
                  <a:gd name="T3" fmla="*/ 32 h 32"/>
                  <a:gd name="T4" fmla="*/ 60 w 71"/>
                  <a:gd name="T5" fmla="*/ 15 h 32"/>
                  <a:gd name="T6" fmla="*/ 10 w 71"/>
                  <a:gd name="T7" fmla="*/ 15 h 32"/>
                  <a:gd name="T8" fmla="*/ 71 w 71"/>
                  <a:gd name="T9" fmla="*/ 0 h 32"/>
                  <a:gd name="T10" fmla="*/ 0 w 71"/>
                  <a:gd name="T11" fmla="*/ 0 h 32"/>
                </a:gdLst>
                <a:ahLst/>
                <a:cxnLst>
                  <a:cxn ang="0">
                    <a:pos x="T0" y="T1"/>
                  </a:cxn>
                  <a:cxn ang="0">
                    <a:pos x="T2" y="T3"/>
                  </a:cxn>
                  <a:cxn ang="0">
                    <a:pos x="T4" y="T5"/>
                  </a:cxn>
                  <a:cxn ang="0">
                    <a:pos x="T6" y="T7"/>
                  </a:cxn>
                  <a:cxn ang="0">
                    <a:pos x="T8" y="T9"/>
                  </a:cxn>
                  <a:cxn ang="0">
                    <a:pos x="T10" y="T11"/>
                  </a:cxn>
                </a:cxnLst>
                <a:rect l="0" t="0" r="r" b="b"/>
                <a:pathLst>
                  <a:path w="71" h="32">
                    <a:moveTo>
                      <a:pt x="46" y="32"/>
                    </a:moveTo>
                    <a:lnTo>
                      <a:pt x="26" y="32"/>
                    </a:lnTo>
                    <a:moveTo>
                      <a:pt x="60" y="15"/>
                    </a:moveTo>
                    <a:lnTo>
                      <a:pt x="10" y="15"/>
                    </a:lnTo>
                    <a:moveTo>
                      <a:pt x="71" y="0"/>
                    </a:moveTo>
                    <a:lnTo>
                      <a:pt x="0" y="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43" name="Rectangle 652">
                <a:extLst>
                  <a:ext uri="{FF2B5EF4-FFF2-40B4-BE49-F238E27FC236}">
                    <a16:creationId xmlns:a16="http://schemas.microsoft.com/office/drawing/2014/main" id="{B8E4CDAC-3D6A-405E-ADA6-10A4DA401976}"/>
                  </a:ext>
                </a:extLst>
              </p:cNvPr>
              <p:cNvSpPr>
                <a:spLocks noChangeArrowheads="1"/>
              </p:cNvSpPr>
              <p:nvPr/>
            </p:nvSpPr>
            <p:spPr bwMode="auto">
              <a:xfrm>
                <a:off x="7605714" y="21566189"/>
                <a:ext cx="7938" cy="149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44" name="Line 653">
                <a:extLst>
                  <a:ext uri="{FF2B5EF4-FFF2-40B4-BE49-F238E27FC236}">
                    <a16:creationId xmlns:a16="http://schemas.microsoft.com/office/drawing/2014/main" id="{272006BA-7F7F-401D-BF9F-FDD10DB8E6BB}"/>
                  </a:ext>
                </a:extLst>
              </p:cNvPr>
              <p:cNvSpPr>
                <a:spLocks noChangeShapeType="1"/>
              </p:cNvSpPr>
              <p:nvPr/>
            </p:nvSpPr>
            <p:spPr bwMode="auto">
              <a:xfrm>
                <a:off x="7607301" y="21461414"/>
                <a:ext cx="1588" cy="104775"/>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45" name="Freeform 654">
                <a:extLst>
                  <a:ext uri="{FF2B5EF4-FFF2-40B4-BE49-F238E27FC236}">
                    <a16:creationId xmlns:a16="http://schemas.microsoft.com/office/drawing/2014/main" id="{AC47AEDC-1666-4E22-995B-95F21C19F0CC}"/>
                  </a:ext>
                </a:extLst>
              </p:cNvPr>
              <p:cNvSpPr>
                <a:spLocks noEditPoints="1"/>
              </p:cNvSpPr>
              <p:nvPr/>
            </p:nvSpPr>
            <p:spPr bwMode="auto">
              <a:xfrm>
                <a:off x="10434639" y="19645314"/>
                <a:ext cx="111125" cy="50800"/>
              </a:xfrm>
              <a:custGeom>
                <a:avLst/>
                <a:gdLst>
                  <a:gd name="T0" fmla="*/ 45 w 70"/>
                  <a:gd name="T1" fmla="*/ 32 h 32"/>
                  <a:gd name="T2" fmla="*/ 25 w 70"/>
                  <a:gd name="T3" fmla="*/ 32 h 32"/>
                  <a:gd name="T4" fmla="*/ 60 w 70"/>
                  <a:gd name="T5" fmla="*/ 16 h 32"/>
                  <a:gd name="T6" fmla="*/ 10 w 70"/>
                  <a:gd name="T7" fmla="*/ 16 h 32"/>
                  <a:gd name="T8" fmla="*/ 70 w 70"/>
                  <a:gd name="T9" fmla="*/ 0 h 32"/>
                  <a:gd name="T10" fmla="*/ 0 w 70"/>
                  <a:gd name="T11" fmla="*/ 0 h 32"/>
                </a:gdLst>
                <a:ahLst/>
                <a:cxnLst>
                  <a:cxn ang="0">
                    <a:pos x="T0" y="T1"/>
                  </a:cxn>
                  <a:cxn ang="0">
                    <a:pos x="T2" y="T3"/>
                  </a:cxn>
                  <a:cxn ang="0">
                    <a:pos x="T4" y="T5"/>
                  </a:cxn>
                  <a:cxn ang="0">
                    <a:pos x="T6" y="T7"/>
                  </a:cxn>
                  <a:cxn ang="0">
                    <a:pos x="T8" y="T9"/>
                  </a:cxn>
                  <a:cxn ang="0">
                    <a:pos x="T10" y="T11"/>
                  </a:cxn>
                </a:cxnLst>
                <a:rect l="0" t="0" r="r" b="b"/>
                <a:pathLst>
                  <a:path w="70" h="32">
                    <a:moveTo>
                      <a:pt x="45" y="32"/>
                    </a:moveTo>
                    <a:lnTo>
                      <a:pt x="25" y="32"/>
                    </a:lnTo>
                    <a:moveTo>
                      <a:pt x="60" y="16"/>
                    </a:moveTo>
                    <a:lnTo>
                      <a:pt x="10" y="16"/>
                    </a:lnTo>
                    <a:moveTo>
                      <a:pt x="70" y="0"/>
                    </a:moveTo>
                    <a:lnTo>
                      <a:pt x="0" y="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46" name="Rectangle 655">
                <a:extLst>
                  <a:ext uri="{FF2B5EF4-FFF2-40B4-BE49-F238E27FC236}">
                    <a16:creationId xmlns:a16="http://schemas.microsoft.com/office/drawing/2014/main" id="{4CC0A50C-3839-41FF-AC0D-B9A98C37DB2F}"/>
                  </a:ext>
                </a:extLst>
              </p:cNvPr>
              <p:cNvSpPr>
                <a:spLocks noChangeArrowheads="1"/>
              </p:cNvSpPr>
              <p:nvPr/>
            </p:nvSpPr>
            <p:spPr bwMode="auto">
              <a:xfrm>
                <a:off x="10485439" y="19492914"/>
                <a:ext cx="9525" cy="147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47" name="Line 656">
                <a:extLst>
                  <a:ext uri="{FF2B5EF4-FFF2-40B4-BE49-F238E27FC236}">
                    <a16:creationId xmlns:a16="http://schemas.microsoft.com/office/drawing/2014/main" id="{0FF89564-54D8-403A-80AD-016AF6E21D6A}"/>
                  </a:ext>
                </a:extLst>
              </p:cNvPr>
              <p:cNvSpPr>
                <a:spLocks noChangeShapeType="1"/>
              </p:cNvSpPr>
              <p:nvPr/>
            </p:nvSpPr>
            <p:spPr bwMode="auto">
              <a:xfrm flipH="1">
                <a:off x="10488614" y="19488151"/>
                <a:ext cx="349250"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48" name="Line 657">
                <a:extLst>
                  <a:ext uri="{FF2B5EF4-FFF2-40B4-BE49-F238E27FC236}">
                    <a16:creationId xmlns:a16="http://schemas.microsoft.com/office/drawing/2014/main" id="{E636DA1C-F240-4137-B47A-67310F8FDF84}"/>
                  </a:ext>
                </a:extLst>
              </p:cNvPr>
              <p:cNvSpPr>
                <a:spLocks noChangeShapeType="1"/>
              </p:cNvSpPr>
              <p:nvPr/>
            </p:nvSpPr>
            <p:spPr bwMode="auto">
              <a:xfrm flipH="1">
                <a:off x="1484314" y="18796001"/>
                <a:ext cx="295275"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49" name="Line 658">
                <a:extLst>
                  <a:ext uri="{FF2B5EF4-FFF2-40B4-BE49-F238E27FC236}">
                    <a16:creationId xmlns:a16="http://schemas.microsoft.com/office/drawing/2014/main" id="{FA8D95DA-21E4-416A-B1AC-A13834D4A665}"/>
                  </a:ext>
                </a:extLst>
              </p:cNvPr>
              <p:cNvSpPr>
                <a:spLocks noChangeShapeType="1"/>
              </p:cNvSpPr>
              <p:nvPr/>
            </p:nvSpPr>
            <p:spPr bwMode="auto">
              <a:xfrm flipH="1">
                <a:off x="1651001" y="20227926"/>
                <a:ext cx="73183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50" name="Line 659">
                <a:extLst>
                  <a:ext uri="{FF2B5EF4-FFF2-40B4-BE49-F238E27FC236}">
                    <a16:creationId xmlns:a16="http://schemas.microsoft.com/office/drawing/2014/main" id="{7F578BC3-E4CE-4BE3-A65D-C0678EAC3116}"/>
                  </a:ext>
                </a:extLst>
              </p:cNvPr>
              <p:cNvSpPr>
                <a:spLocks noChangeShapeType="1"/>
              </p:cNvSpPr>
              <p:nvPr/>
            </p:nvSpPr>
            <p:spPr bwMode="auto">
              <a:xfrm flipH="1">
                <a:off x="1649414" y="20535901"/>
                <a:ext cx="736600"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51" name="Freeform 660">
                <a:extLst>
                  <a:ext uri="{FF2B5EF4-FFF2-40B4-BE49-F238E27FC236}">
                    <a16:creationId xmlns:a16="http://schemas.microsoft.com/office/drawing/2014/main" id="{107FDEB8-D80E-48FE-9998-142C22B8CA5E}"/>
                  </a:ext>
                </a:extLst>
              </p:cNvPr>
              <p:cNvSpPr>
                <a:spLocks noEditPoints="1"/>
              </p:cNvSpPr>
              <p:nvPr/>
            </p:nvSpPr>
            <p:spPr bwMode="auto">
              <a:xfrm>
                <a:off x="1898651" y="20621626"/>
                <a:ext cx="157163" cy="53975"/>
              </a:xfrm>
              <a:custGeom>
                <a:avLst/>
                <a:gdLst>
                  <a:gd name="T0" fmla="*/ 0 w 99"/>
                  <a:gd name="T1" fmla="*/ 23 h 34"/>
                  <a:gd name="T2" fmla="*/ 0 w 99"/>
                  <a:gd name="T3" fmla="*/ 34 h 34"/>
                  <a:gd name="T4" fmla="*/ 99 w 99"/>
                  <a:gd name="T5" fmla="*/ 34 h 34"/>
                  <a:gd name="T6" fmla="*/ 99 w 99"/>
                  <a:gd name="T7" fmla="*/ 23 h 34"/>
                  <a:gd name="T8" fmla="*/ 0 w 99"/>
                  <a:gd name="T9" fmla="*/ 23 h 34"/>
                  <a:gd name="T10" fmla="*/ 0 w 99"/>
                  <a:gd name="T11" fmla="*/ 0 h 34"/>
                  <a:gd name="T12" fmla="*/ 0 w 99"/>
                  <a:gd name="T13" fmla="*/ 11 h 34"/>
                  <a:gd name="T14" fmla="*/ 99 w 99"/>
                  <a:gd name="T15" fmla="*/ 11 h 34"/>
                  <a:gd name="T16" fmla="*/ 99 w 99"/>
                  <a:gd name="T17" fmla="*/ 0 h 34"/>
                  <a:gd name="T18" fmla="*/ 0 w 99"/>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4">
                    <a:moveTo>
                      <a:pt x="0" y="23"/>
                    </a:moveTo>
                    <a:lnTo>
                      <a:pt x="0" y="34"/>
                    </a:lnTo>
                    <a:lnTo>
                      <a:pt x="99" y="34"/>
                    </a:lnTo>
                    <a:lnTo>
                      <a:pt x="99" y="23"/>
                    </a:lnTo>
                    <a:lnTo>
                      <a:pt x="0" y="23"/>
                    </a:lnTo>
                    <a:close/>
                    <a:moveTo>
                      <a:pt x="0" y="0"/>
                    </a:moveTo>
                    <a:lnTo>
                      <a:pt x="0" y="11"/>
                    </a:lnTo>
                    <a:lnTo>
                      <a:pt x="99" y="11"/>
                    </a:lnTo>
                    <a:lnTo>
                      <a:pt x="9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52" name="Freeform 661">
                <a:extLst>
                  <a:ext uri="{FF2B5EF4-FFF2-40B4-BE49-F238E27FC236}">
                    <a16:creationId xmlns:a16="http://schemas.microsoft.com/office/drawing/2014/main" id="{F1652E6B-9483-4B5C-83A8-24A0906AC716}"/>
                  </a:ext>
                </a:extLst>
              </p:cNvPr>
              <p:cNvSpPr>
                <a:spLocks noEditPoints="1"/>
              </p:cNvSpPr>
              <p:nvPr/>
            </p:nvSpPr>
            <p:spPr bwMode="auto">
              <a:xfrm>
                <a:off x="1978026" y="20535901"/>
                <a:ext cx="0" cy="225425"/>
              </a:xfrm>
              <a:custGeom>
                <a:avLst/>
                <a:gdLst>
                  <a:gd name="T0" fmla="*/ 0 h 142"/>
                  <a:gd name="T1" fmla="*/ 56 h 142"/>
                  <a:gd name="T2" fmla="*/ 86 h 142"/>
                  <a:gd name="T3" fmla="*/ 142 h 142"/>
                </a:gdLst>
                <a:ahLst/>
                <a:cxnLst>
                  <a:cxn ang="0">
                    <a:pos x="0" y="T0"/>
                  </a:cxn>
                  <a:cxn ang="0">
                    <a:pos x="0" y="T1"/>
                  </a:cxn>
                  <a:cxn ang="0">
                    <a:pos x="0" y="T2"/>
                  </a:cxn>
                  <a:cxn ang="0">
                    <a:pos x="0" y="T3"/>
                  </a:cxn>
                </a:cxnLst>
                <a:rect l="0" t="0" r="r" b="b"/>
                <a:pathLst>
                  <a:path h="142">
                    <a:moveTo>
                      <a:pt x="0" y="0"/>
                    </a:moveTo>
                    <a:lnTo>
                      <a:pt x="0" y="56"/>
                    </a:lnTo>
                    <a:moveTo>
                      <a:pt x="0" y="86"/>
                    </a:moveTo>
                    <a:lnTo>
                      <a:pt x="0" y="142"/>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53" name="Freeform 662">
                <a:extLst>
                  <a:ext uri="{FF2B5EF4-FFF2-40B4-BE49-F238E27FC236}">
                    <a16:creationId xmlns:a16="http://schemas.microsoft.com/office/drawing/2014/main" id="{966305C9-8D3C-48F4-BBDB-E3F4FF2F52A7}"/>
                  </a:ext>
                </a:extLst>
              </p:cNvPr>
              <p:cNvSpPr>
                <a:spLocks noEditPoints="1"/>
              </p:cNvSpPr>
              <p:nvPr/>
            </p:nvSpPr>
            <p:spPr bwMode="auto">
              <a:xfrm>
                <a:off x="1922464" y="20867689"/>
                <a:ext cx="111125" cy="50800"/>
              </a:xfrm>
              <a:custGeom>
                <a:avLst/>
                <a:gdLst>
                  <a:gd name="T0" fmla="*/ 45 w 70"/>
                  <a:gd name="T1" fmla="*/ 32 h 32"/>
                  <a:gd name="T2" fmla="*/ 25 w 70"/>
                  <a:gd name="T3" fmla="*/ 32 h 32"/>
                  <a:gd name="T4" fmla="*/ 60 w 70"/>
                  <a:gd name="T5" fmla="*/ 17 h 32"/>
                  <a:gd name="T6" fmla="*/ 9 w 70"/>
                  <a:gd name="T7" fmla="*/ 17 h 32"/>
                  <a:gd name="T8" fmla="*/ 70 w 70"/>
                  <a:gd name="T9" fmla="*/ 0 h 32"/>
                  <a:gd name="T10" fmla="*/ 0 w 70"/>
                  <a:gd name="T11" fmla="*/ 0 h 32"/>
                </a:gdLst>
                <a:ahLst/>
                <a:cxnLst>
                  <a:cxn ang="0">
                    <a:pos x="T0" y="T1"/>
                  </a:cxn>
                  <a:cxn ang="0">
                    <a:pos x="T2" y="T3"/>
                  </a:cxn>
                  <a:cxn ang="0">
                    <a:pos x="T4" y="T5"/>
                  </a:cxn>
                  <a:cxn ang="0">
                    <a:pos x="T6" y="T7"/>
                  </a:cxn>
                  <a:cxn ang="0">
                    <a:pos x="T8" y="T9"/>
                  </a:cxn>
                  <a:cxn ang="0">
                    <a:pos x="T10" y="T11"/>
                  </a:cxn>
                </a:cxnLst>
                <a:rect l="0" t="0" r="r" b="b"/>
                <a:pathLst>
                  <a:path w="70" h="32">
                    <a:moveTo>
                      <a:pt x="45" y="32"/>
                    </a:moveTo>
                    <a:lnTo>
                      <a:pt x="25" y="32"/>
                    </a:lnTo>
                    <a:moveTo>
                      <a:pt x="60" y="17"/>
                    </a:moveTo>
                    <a:lnTo>
                      <a:pt x="9" y="17"/>
                    </a:lnTo>
                    <a:moveTo>
                      <a:pt x="70" y="0"/>
                    </a:moveTo>
                    <a:lnTo>
                      <a:pt x="0" y="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54" name="Rectangle 663">
                <a:extLst>
                  <a:ext uri="{FF2B5EF4-FFF2-40B4-BE49-F238E27FC236}">
                    <a16:creationId xmlns:a16="http://schemas.microsoft.com/office/drawing/2014/main" id="{52C8A694-3DF5-4F88-B737-214865FB7712}"/>
                  </a:ext>
                </a:extLst>
              </p:cNvPr>
              <p:cNvSpPr>
                <a:spLocks noChangeArrowheads="1"/>
              </p:cNvSpPr>
              <p:nvPr/>
            </p:nvSpPr>
            <p:spPr bwMode="auto">
              <a:xfrm>
                <a:off x="1973264" y="20716876"/>
                <a:ext cx="9525" cy="146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55" name="Line 664">
                <a:extLst>
                  <a:ext uri="{FF2B5EF4-FFF2-40B4-BE49-F238E27FC236}">
                    <a16:creationId xmlns:a16="http://schemas.microsoft.com/office/drawing/2014/main" id="{7A83AE1F-598E-41A1-A94C-E96B854AE0A9}"/>
                  </a:ext>
                </a:extLst>
              </p:cNvPr>
              <p:cNvSpPr>
                <a:spLocks noChangeShapeType="1"/>
              </p:cNvSpPr>
              <p:nvPr/>
            </p:nvSpPr>
            <p:spPr bwMode="auto">
              <a:xfrm>
                <a:off x="13052427" y="21836064"/>
                <a:ext cx="473075"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56" name="Freeform 665">
                <a:extLst>
                  <a:ext uri="{FF2B5EF4-FFF2-40B4-BE49-F238E27FC236}">
                    <a16:creationId xmlns:a16="http://schemas.microsoft.com/office/drawing/2014/main" id="{81F60272-C6A7-40AB-9416-C02A96FD35A0}"/>
                  </a:ext>
                </a:extLst>
              </p:cNvPr>
              <p:cNvSpPr>
                <a:spLocks noEditPoints="1"/>
              </p:cNvSpPr>
              <p:nvPr/>
            </p:nvSpPr>
            <p:spPr bwMode="auto">
              <a:xfrm>
                <a:off x="13249277" y="21910676"/>
                <a:ext cx="152400" cy="52388"/>
              </a:xfrm>
              <a:custGeom>
                <a:avLst/>
                <a:gdLst>
                  <a:gd name="T0" fmla="*/ 0 w 96"/>
                  <a:gd name="T1" fmla="*/ 22 h 33"/>
                  <a:gd name="T2" fmla="*/ 0 w 96"/>
                  <a:gd name="T3" fmla="*/ 33 h 33"/>
                  <a:gd name="T4" fmla="*/ 96 w 96"/>
                  <a:gd name="T5" fmla="*/ 33 h 33"/>
                  <a:gd name="T6" fmla="*/ 96 w 96"/>
                  <a:gd name="T7" fmla="*/ 22 h 33"/>
                  <a:gd name="T8" fmla="*/ 0 w 96"/>
                  <a:gd name="T9" fmla="*/ 22 h 33"/>
                  <a:gd name="T10" fmla="*/ 0 w 96"/>
                  <a:gd name="T11" fmla="*/ 0 h 33"/>
                  <a:gd name="T12" fmla="*/ 0 w 96"/>
                  <a:gd name="T13" fmla="*/ 11 h 33"/>
                  <a:gd name="T14" fmla="*/ 96 w 96"/>
                  <a:gd name="T15" fmla="*/ 11 h 33"/>
                  <a:gd name="T16" fmla="*/ 96 w 96"/>
                  <a:gd name="T17" fmla="*/ 0 h 33"/>
                  <a:gd name="T18" fmla="*/ 0 w 96"/>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33">
                    <a:moveTo>
                      <a:pt x="0" y="22"/>
                    </a:moveTo>
                    <a:lnTo>
                      <a:pt x="0" y="33"/>
                    </a:lnTo>
                    <a:lnTo>
                      <a:pt x="96" y="33"/>
                    </a:lnTo>
                    <a:lnTo>
                      <a:pt x="96" y="22"/>
                    </a:lnTo>
                    <a:lnTo>
                      <a:pt x="0" y="22"/>
                    </a:lnTo>
                    <a:close/>
                    <a:moveTo>
                      <a:pt x="0" y="0"/>
                    </a:moveTo>
                    <a:lnTo>
                      <a:pt x="0" y="11"/>
                    </a:lnTo>
                    <a:lnTo>
                      <a:pt x="96" y="11"/>
                    </a:lnTo>
                    <a:lnTo>
                      <a:pt x="9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57" name="Freeform 666">
                <a:extLst>
                  <a:ext uri="{FF2B5EF4-FFF2-40B4-BE49-F238E27FC236}">
                    <a16:creationId xmlns:a16="http://schemas.microsoft.com/office/drawing/2014/main" id="{0B74B5D6-0087-4988-A4B0-7170FC098768}"/>
                  </a:ext>
                </a:extLst>
              </p:cNvPr>
              <p:cNvSpPr>
                <a:spLocks noEditPoints="1"/>
              </p:cNvSpPr>
              <p:nvPr/>
            </p:nvSpPr>
            <p:spPr bwMode="auto">
              <a:xfrm>
                <a:off x="13325477" y="21828126"/>
                <a:ext cx="0" cy="217488"/>
              </a:xfrm>
              <a:custGeom>
                <a:avLst/>
                <a:gdLst>
                  <a:gd name="T0" fmla="*/ 0 h 137"/>
                  <a:gd name="T1" fmla="*/ 53 h 137"/>
                  <a:gd name="T2" fmla="*/ 84 h 137"/>
                  <a:gd name="T3" fmla="*/ 137 h 137"/>
                </a:gdLst>
                <a:ahLst/>
                <a:cxnLst>
                  <a:cxn ang="0">
                    <a:pos x="0" y="T0"/>
                  </a:cxn>
                  <a:cxn ang="0">
                    <a:pos x="0" y="T1"/>
                  </a:cxn>
                  <a:cxn ang="0">
                    <a:pos x="0" y="T2"/>
                  </a:cxn>
                  <a:cxn ang="0">
                    <a:pos x="0" y="T3"/>
                  </a:cxn>
                </a:cxnLst>
                <a:rect l="0" t="0" r="r" b="b"/>
                <a:pathLst>
                  <a:path h="137">
                    <a:moveTo>
                      <a:pt x="0" y="0"/>
                    </a:moveTo>
                    <a:lnTo>
                      <a:pt x="0" y="53"/>
                    </a:lnTo>
                    <a:moveTo>
                      <a:pt x="0" y="84"/>
                    </a:moveTo>
                    <a:lnTo>
                      <a:pt x="0" y="137"/>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58" name="Freeform 667">
                <a:extLst>
                  <a:ext uri="{FF2B5EF4-FFF2-40B4-BE49-F238E27FC236}">
                    <a16:creationId xmlns:a16="http://schemas.microsoft.com/office/drawing/2014/main" id="{4D65DFE1-58DC-4E03-9CDF-BCD0B460CA6F}"/>
                  </a:ext>
                </a:extLst>
              </p:cNvPr>
              <p:cNvSpPr>
                <a:spLocks noEditPoints="1"/>
              </p:cNvSpPr>
              <p:nvPr/>
            </p:nvSpPr>
            <p:spPr bwMode="auto">
              <a:xfrm>
                <a:off x="13269914" y="22183726"/>
                <a:ext cx="111125" cy="49213"/>
              </a:xfrm>
              <a:custGeom>
                <a:avLst/>
                <a:gdLst>
                  <a:gd name="T0" fmla="*/ 45 w 70"/>
                  <a:gd name="T1" fmla="*/ 31 h 31"/>
                  <a:gd name="T2" fmla="*/ 25 w 70"/>
                  <a:gd name="T3" fmla="*/ 31 h 31"/>
                  <a:gd name="T4" fmla="*/ 60 w 70"/>
                  <a:gd name="T5" fmla="*/ 15 h 31"/>
                  <a:gd name="T6" fmla="*/ 9 w 70"/>
                  <a:gd name="T7" fmla="*/ 15 h 31"/>
                  <a:gd name="T8" fmla="*/ 70 w 70"/>
                  <a:gd name="T9" fmla="*/ 0 h 31"/>
                  <a:gd name="T10" fmla="*/ 0 w 70"/>
                  <a:gd name="T11" fmla="*/ 0 h 31"/>
                </a:gdLst>
                <a:ahLst/>
                <a:cxnLst>
                  <a:cxn ang="0">
                    <a:pos x="T0" y="T1"/>
                  </a:cxn>
                  <a:cxn ang="0">
                    <a:pos x="T2" y="T3"/>
                  </a:cxn>
                  <a:cxn ang="0">
                    <a:pos x="T4" y="T5"/>
                  </a:cxn>
                  <a:cxn ang="0">
                    <a:pos x="T6" y="T7"/>
                  </a:cxn>
                  <a:cxn ang="0">
                    <a:pos x="T8" y="T9"/>
                  </a:cxn>
                  <a:cxn ang="0">
                    <a:pos x="T10" y="T11"/>
                  </a:cxn>
                </a:cxnLst>
                <a:rect l="0" t="0" r="r" b="b"/>
                <a:pathLst>
                  <a:path w="70" h="31">
                    <a:moveTo>
                      <a:pt x="45" y="31"/>
                    </a:moveTo>
                    <a:lnTo>
                      <a:pt x="25" y="31"/>
                    </a:lnTo>
                    <a:moveTo>
                      <a:pt x="60" y="15"/>
                    </a:moveTo>
                    <a:lnTo>
                      <a:pt x="9" y="15"/>
                    </a:lnTo>
                    <a:moveTo>
                      <a:pt x="70" y="0"/>
                    </a:moveTo>
                    <a:lnTo>
                      <a:pt x="0" y="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59" name="Rectangle 668">
                <a:extLst>
                  <a:ext uri="{FF2B5EF4-FFF2-40B4-BE49-F238E27FC236}">
                    <a16:creationId xmlns:a16="http://schemas.microsoft.com/office/drawing/2014/main" id="{AF925509-E247-4ECA-B0A5-C345372E6808}"/>
                  </a:ext>
                </a:extLst>
              </p:cNvPr>
              <p:cNvSpPr>
                <a:spLocks noChangeArrowheads="1"/>
              </p:cNvSpPr>
              <p:nvPr/>
            </p:nvSpPr>
            <p:spPr bwMode="auto">
              <a:xfrm>
                <a:off x="13320714" y="22029739"/>
                <a:ext cx="9525" cy="149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60" name="Group 674">
                <a:extLst>
                  <a:ext uri="{FF2B5EF4-FFF2-40B4-BE49-F238E27FC236}">
                    <a16:creationId xmlns:a16="http://schemas.microsoft.com/office/drawing/2014/main" id="{FA053DE1-F0FE-4376-B217-FB7627024CB5}"/>
                  </a:ext>
                </a:extLst>
              </p:cNvPr>
              <p:cNvGrpSpPr>
                <a:grpSpLocks/>
              </p:cNvGrpSpPr>
              <p:nvPr/>
            </p:nvGrpSpPr>
            <p:grpSpPr bwMode="auto">
              <a:xfrm>
                <a:off x="7056439" y="21385214"/>
                <a:ext cx="573088" cy="355600"/>
                <a:chOff x="4445" y="13471"/>
                <a:chExt cx="361" cy="224"/>
              </a:xfrm>
            </p:grpSpPr>
            <p:sp>
              <p:nvSpPr>
                <p:cNvPr id="1253" name="Rectangle 669">
                  <a:extLst>
                    <a:ext uri="{FF2B5EF4-FFF2-40B4-BE49-F238E27FC236}">
                      <a16:creationId xmlns:a16="http://schemas.microsoft.com/office/drawing/2014/main" id="{A35C6668-A8ED-4F4A-B35E-98B5E1848103}"/>
                    </a:ext>
                  </a:extLst>
                </p:cNvPr>
                <p:cNvSpPr>
                  <a:spLocks noChangeArrowheads="1"/>
                </p:cNvSpPr>
                <p:nvPr/>
              </p:nvSpPr>
              <p:spPr bwMode="auto">
                <a:xfrm>
                  <a:off x="4445" y="1348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54" name="Rectangle 670">
                  <a:extLst>
                    <a:ext uri="{FF2B5EF4-FFF2-40B4-BE49-F238E27FC236}">
                      <a16:creationId xmlns:a16="http://schemas.microsoft.com/office/drawing/2014/main" id="{23E0112F-5104-4FB8-9C56-DB645F9D375E}"/>
                    </a:ext>
                  </a:extLst>
                </p:cNvPr>
                <p:cNvSpPr>
                  <a:spLocks noChangeArrowheads="1"/>
                </p:cNvSpPr>
                <p:nvPr/>
              </p:nvSpPr>
              <p:spPr bwMode="auto">
                <a:xfrm>
                  <a:off x="4485" y="1352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55" name="Rectangle 671">
                  <a:extLst>
                    <a:ext uri="{FF2B5EF4-FFF2-40B4-BE49-F238E27FC236}">
                      <a16:creationId xmlns:a16="http://schemas.microsoft.com/office/drawing/2014/main" id="{740831F2-F44C-4CEF-9DEC-C0A3D270140B}"/>
                    </a:ext>
                  </a:extLst>
                </p:cNvPr>
                <p:cNvSpPr>
                  <a:spLocks noChangeArrowheads="1"/>
                </p:cNvSpPr>
                <p:nvPr/>
              </p:nvSpPr>
              <p:spPr bwMode="auto">
                <a:xfrm>
                  <a:off x="4599" y="1352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56" name="Rectangle 672">
                  <a:extLst>
                    <a:ext uri="{FF2B5EF4-FFF2-40B4-BE49-F238E27FC236}">
                      <a16:creationId xmlns:a16="http://schemas.microsoft.com/office/drawing/2014/main" id="{CB237B15-95C9-4D7F-B6D8-390F79688B90}"/>
                    </a:ext>
                  </a:extLst>
                </p:cNvPr>
                <p:cNvSpPr>
                  <a:spLocks noChangeArrowheads="1"/>
                </p:cNvSpPr>
                <p:nvPr/>
              </p:nvSpPr>
              <p:spPr bwMode="auto">
                <a:xfrm>
                  <a:off x="4621" y="1352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57" name="Rectangle 673">
                  <a:extLst>
                    <a:ext uri="{FF2B5EF4-FFF2-40B4-BE49-F238E27FC236}">
                      <a16:creationId xmlns:a16="http://schemas.microsoft.com/office/drawing/2014/main" id="{3FCD4BFD-426C-4A30-82C5-79EA2E7FC868}"/>
                    </a:ext>
                  </a:extLst>
                </p:cNvPr>
                <p:cNvSpPr>
                  <a:spLocks noChangeArrowheads="1"/>
                </p:cNvSpPr>
                <p:nvPr/>
              </p:nvSpPr>
              <p:spPr bwMode="auto">
                <a:xfrm>
                  <a:off x="4736" y="13471"/>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61" name="Group 680">
                <a:extLst>
                  <a:ext uri="{FF2B5EF4-FFF2-40B4-BE49-F238E27FC236}">
                    <a16:creationId xmlns:a16="http://schemas.microsoft.com/office/drawing/2014/main" id="{39221DBD-A6B9-4AC1-A1F8-A21BABCAA13A}"/>
                  </a:ext>
                </a:extLst>
              </p:cNvPr>
              <p:cNvGrpSpPr>
                <a:grpSpLocks/>
              </p:cNvGrpSpPr>
              <p:nvPr/>
            </p:nvGrpSpPr>
            <p:grpSpPr bwMode="auto">
              <a:xfrm>
                <a:off x="9842502" y="20300951"/>
                <a:ext cx="590550" cy="355600"/>
                <a:chOff x="6200" y="12788"/>
                <a:chExt cx="372" cy="224"/>
              </a:xfrm>
            </p:grpSpPr>
            <p:sp>
              <p:nvSpPr>
                <p:cNvPr id="1248" name="Rectangle 675">
                  <a:extLst>
                    <a:ext uri="{FF2B5EF4-FFF2-40B4-BE49-F238E27FC236}">
                      <a16:creationId xmlns:a16="http://schemas.microsoft.com/office/drawing/2014/main" id="{222893BD-5ED1-440F-8B8D-98DA1880EC28}"/>
                    </a:ext>
                  </a:extLst>
                </p:cNvPr>
                <p:cNvSpPr>
                  <a:spLocks noChangeArrowheads="1"/>
                </p:cNvSpPr>
                <p:nvPr/>
              </p:nvSpPr>
              <p:spPr bwMode="auto">
                <a:xfrm>
                  <a:off x="6200" y="1279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49" name="Rectangle 676">
                  <a:extLst>
                    <a:ext uri="{FF2B5EF4-FFF2-40B4-BE49-F238E27FC236}">
                      <a16:creationId xmlns:a16="http://schemas.microsoft.com/office/drawing/2014/main" id="{1F7344A8-C30C-4014-8BC1-093F546C3E79}"/>
                    </a:ext>
                  </a:extLst>
                </p:cNvPr>
                <p:cNvSpPr>
                  <a:spLocks noChangeArrowheads="1"/>
                </p:cNvSpPr>
                <p:nvPr/>
              </p:nvSpPr>
              <p:spPr bwMode="auto">
                <a:xfrm>
                  <a:off x="6240" y="128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50" name="Rectangle 677">
                  <a:extLst>
                    <a:ext uri="{FF2B5EF4-FFF2-40B4-BE49-F238E27FC236}">
                      <a16:creationId xmlns:a16="http://schemas.microsoft.com/office/drawing/2014/main" id="{CD827D51-C76D-473F-BC50-FC73E84E324D}"/>
                    </a:ext>
                  </a:extLst>
                </p:cNvPr>
                <p:cNvSpPr>
                  <a:spLocks noChangeArrowheads="1"/>
                </p:cNvSpPr>
                <p:nvPr/>
              </p:nvSpPr>
              <p:spPr bwMode="auto">
                <a:xfrm>
                  <a:off x="6356" y="128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51" name="Rectangle 678">
                  <a:extLst>
                    <a:ext uri="{FF2B5EF4-FFF2-40B4-BE49-F238E27FC236}">
                      <a16:creationId xmlns:a16="http://schemas.microsoft.com/office/drawing/2014/main" id="{BCB664AF-C92B-4ACF-9F2D-342E7A3180D5}"/>
                    </a:ext>
                  </a:extLst>
                </p:cNvPr>
                <p:cNvSpPr>
                  <a:spLocks noChangeArrowheads="1"/>
                </p:cNvSpPr>
                <p:nvPr/>
              </p:nvSpPr>
              <p:spPr bwMode="auto">
                <a:xfrm>
                  <a:off x="6378" y="128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52" name="Rectangle 679">
                  <a:extLst>
                    <a:ext uri="{FF2B5EF4-FFF2-40B4-BE49-F238E27FC236}">
                      <a16:creationId xmlns:a16="http://schemas.microsoft.com/office/drawing/2014/main" id="{1F672E18-C3B6-467A-A58B-B1455EDFF7F9}"/>
                    </a:ext>
                  </a:extLst>
                </p:cNvPr>
                <p:cNvSpPr>
                  <a:spLocks noChangeArrowheads="1"/>
                </p:cNvSpPr>
                <p:nvPr/>
              </p:nvSpPr>
              <p:spPr bwMode="auto">
                <a:xfrm>
                  <a:off x="6502" y="12788"/>
                  <a:ext cx="7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062" name="Rectangle 681">
                <a:extLst>
                  <a:ext uri="{FF2B5EF4-FFF2-40B4-BE49-F238E27FC236}">
                    <a16:creationId xmlns:a16="http://schemas.microsoft.com/office/drawing/2014/main" id="{BA79DCF6-ADF9-41CF-8B7D-582104B301D3}"/>
                  </a:ext>
                </a:extLst>
              </p:cNvPr>
              <p:cNvSpPr>
                <a:spLocks noChangeArrowheads="1"/>
              </p:cNvSpPr>
              <p:nvPr/>
            </p:nvSpPr>
            <p:spPr bwMode="auto">
              <a:xfrm>
                <a:off x="9163155" y="20308888"/>
                <a:ext cx="693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300" b="0" i="0" u="none" strike="noStrike" cap="none" normalizeH="0" baseline="0" dirty="0">
                    <a:ln>
                      <a:noFill/>
                    </a:ln>
                    <a:solidFill>
                      <a:srgbClr val="000000"/>
                    </a:solidFill>
                    <a:effectLst/>
                    <a:latin typeface="Times New Roman" panose="02020603050405020304" pitchFamily="18" charset="0"/>
                  </a:rPr>
                  <a:t>DIM[2:0]</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063" name="Line 682">
                <a:extLst>
                  <a:ext uri="{FF2B5EF4-FFF2-40B4-BE49-F238E27FC236}">
                    <a16:creationId xmlns:a16="http://schemas.microsoft.com/office/drawing/2014/main" id="{FF119CCD-7D45-4A54-80B2-A3A6591E6544}"/>
                  </a:ext>
                </a:extLst>
              </p:cNvPr>
              <p:cNvSpPr>
                <a:spLocks noChangeShapeType="1"/>
              </p:cNvSpPr>
              <p:nvPr/>
            </p:nvSpPr>
            <p:spPr bwMode="auto">
              <a:xfrm>
                <a:off x="9515477" y="20499389"/>
                <a:ext cx="0" cy="153988"/>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64" name="Line 683">
                <a:extLst>
                  <a:ext uri="{FF2B5EF4-FFF2-40B4-BE49-F238E27FC236}">
                    <a16:creationId xmlns:a16="http://schemas.microsoft.com/office/drawing/2014/main" id="{73CF6EA1-625D-4B64-ACF2-C503759A7F32}"/>
                  </a:ext>
                </a:extLst>
              </p:cNvPr>
              <p:cNvSpPr>
                <a:spLocks noChangeShapeType="1"/>
              </p:cNvSpPr>
              <p:nvPr/>
            </p:nvSpPr>
            <p:spPr bwMode="auto">
              <a:xfrm>
                <a:off x="10039352" y="20494626"/>
                <a:ext cx="0" cy="15875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065" name="Group 687">
                <a:extLst>
                  <a:ext uri="{FF2B5EF4-FFF2-40B4-BE49-F238E27FC236}">
                    <a16:creationId xmlns:a16="http://schemas.microsoft.com/office/drawing/2014/main" id="{373D5F9C-A0B5-45DD-9D2D-4F7CBCFAB67C}"/>
                  </a:ext>
                </a:extLst>
              </p:cNvPr>
              <p:cNvGrpSpPr>
                <a:grpSpLocks/>
              </p:cNvGrpSpPr>
              <p:nvPr/>
            </p:nvGrpSpPr>
            <p:grpSpPr bwMode="auto">
              <a:xfrm>
                <a:off x="13635039" y="21634451"/>
                <a:ext cx="720725" cy="420688"/>
                <a:chOff x="8589" y="13628"/>
                <a:chExt cx="454" cy="265"/>
              </a:xfrm>
            </p:grpSpPr>
            <p:sp>
              <p:nvSpPr>
                <p:cNvPr id="1246" name="Rectangle 684">
                  <a:extLst>
                    <a:ext uri="{FF2B5EF4-FFF2-40B4-BE49-F238E27FC236}">
                      <a16:creationId xmlns:a16="http://schemas.microsoft.com/office/drawing/2014/main" id="{FB392A1F-8569-4C3C-A047-4C8D2B2F9044}"/>
                    </a:ext>
                  </a:extLst>
                </p:cNvPr>
                <p:cNvSpPr>
                  <a:spLocks noChangeArrowheads="1"/>
                </p:cNvSpPr>
                <p:nvPr/>
              </p:nvSpPr>
              <p:spPr bwMode="auto">
                <a:xfrm>
                  <a:off x="8589" y="136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47" name="Rectangle 686">
                  <a:extLst>
                    <a:ext uri="{FF2B5EF4-FFF2-40B4-BE49-F238E27FC236}">
                      <a16:creationId xmlns:a16="http://schemas.microsoft.com/office/drawing/2014/main" id="{995EC3EC-AF96-48AA-B71B-86B9C47F40BD}"/>
                    </a:ext>
                  </a:extLst>
                </p:cNvPr>
                <p:cNvSpPr>
                  <a:spLocks noChangeArrowheads="1"/>
                </p:cNvSpPr>
                <p:nvPr/>
              </p:nvSpPr>
              <p:spPr bwMode="auto">
                <a:xfrm>
                  <a:off x="8909" y="13628"/>
                  <a:ext cx="13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66" name="Group 691">
                <a:extLst>
                  <a:ext uri="{FF2B5EF4-FFF2-40B4-BE49-F238E27FC236}">
                    <a16:creationId xmlns:a16="http://schemas.microsoft.com/office/drawing/2014/main" id="{AFC0F686-C8D6-474C-86E1-02B97B7F4FBE}"/>
                  </a:ext>
                </a:extLst>
              </p:cNvPr>
              <p:cNvGrpSpPr>
                <a:grpSpLocks/>
              </p:cNvGrpSpPr>
              <p:nvPr/>
            </p:nvGrpSpPr>
            <p:grpSpPr bwMode="auto">
              <a:xfrm>
                <a:off x="1023939" y="18586451"/>
                <a:ext cx="574675" cy="439738"/>
                <a:chOff x="645" y="11708"/>
                <a:chExt cx="362" cy="277"/>
              </a:xfrm>
            </p:grpSpPr>
            <p:sp>
              <p:nvSpPr>
                <p:cNvPr id="1243" name="Rectangle 688">
                  <a:extLst>
                    <a:ext uri="{FF2B5EF4-FFF2-40B4-BE49-F238E27FC236}">
                      <a16:creationId xmlns:a16="http://schemas.microsoft.com/office/drawing/2014/main" id="{D5366F15-AFDE-4C14-A060-44BBC93B9AC5}"/>
                    </a:ext>
                  </a:extLst>
                </p:cNvPr>
                <p:cNvSpPr>
                  <a:spLocks noChangeArrowheads="1"/>
                </p:cNvSpPr>
                <p:nvPr/>
              </p:nvSpPr>
              <p:spPr bwMode="auto">
                <a:xfrm>
                  <a:off x="645" y="1172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44" name="Rectangle 689">
                  <a:extLst>
                    <a:ext uri="{FF2B5EF4-FFF2-40B4-BE49-F238E27FC236}">
                      <a16:creationId xmlns:a16="http://schemas.microsoft.com/office/drawing/2014/main" id="{8875EDE9-F438-45FD-BB16-E44EFAE635ED}"/>
                    </a:ext>
                  </a:extLst>
                </p:cNvPr>
                <p:cNvSpPr>
                  <a:spLocks noChangeArrowheads="1"/>
                </p:cNvSpPr>
                <p:nvPr/>
              </p:nvSpPr>
              <p:spPr bwMode="auto">
                <a:xfrm>
                  <a:off x="727" y="118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45" name="Rectangle 690">
                  <a:extLst>
                    <a:ext uri="{FF2B5EF4-FFF2-40B4-BE49-F238E27FC236}">
                      <a16:creationId xmlns:a16="http://schemas.microsoft.com/office/drawing/2014/main" id="{24D183EF-CE9C-46C6-9F8A-46F4930E6C2C}"/>
                    </a:ext>
                  </a:extLst>
                </p:cNvPr>
                <p:cNvSpPr>
                  <a:spLocks noChangeArrowheads="1"/>
                </p:cNvSpPr>
                <p:nvPr/>
              </p:nvSpPr>
              <p:spPr bwMode="auto">
                <a:xfrm>
                  <a:off x="871" y="11708"/>
                  <a:ext cx="13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dirty="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grpSp>
          <p:grpSp>
            <p:nvGrpSpPr>
              <p:cNvPr id="1067" name="Group 695">
                <a:extLst>
                  <a:ext uri="{FF2B5EF4-FFF2-40B4-BE49-F238E27FC236}">
                    <a16:creationId xmlns:a16="http://schemas.microsoft.com/office/drawing/2014/main" id="{DC7013EC-135B-4CB8-BA15-9C6DD39C501A}"/>
                  </a:ext>
                </a:extLst>
              </p:cNvPr>
              <p:cNvGrpSpPr>
                <a:grpSpLocks/>
              </p:cNvGrpSpPr>
              <p:nvPr/>
            </p:nvGrpSpPr>
            <p:grpSpPr bwMode="auto">
              <a:xfrm>
                <a:off x="1096964" y="20305714"/>
                <a:ext cx="711200" cy="420688"/>
                <a:chOff x="691" y="12791"/>
                <a:chExt cx="448" cy="265"/>
              </a:xfrm>
            </p:grpSpPr>
            <p:sp>
              <p:nvSpPr>
                <p:cNvPr id="1241" name="Rectangle 692">
                  <a:extLst>
                    <a:ext uri="{FF2B5EF4-FFF2-40B4-BE49-F238E27FC236}">
                      <a16:creationId xmlns:a16="http://schemas.microsoft.com/office/drawing/2014/main" id="{4D0F70A2-FBBC-4CA7-AE89-B4C9AEA0A8DE}"/>
                    </a:ext>
                  </a:extLst>
                </p:cNvPr>
                <p:cNvSpPr>
                  <a:spLocks noChangeArrowheads="1"/>
                </p:cNvSpPr>
                <p:nvPr/>
              </p:nvSpPr>
              <p:spPr bwMode="auto">
                <a:xfrm>
                  <a:off x="691" y="128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42" name="Rectangle 694">
                  <a:extLst>
                    <a:ext uri="{FF2B5EF4-FFF2-40B4-BE49-F238E27FC236}">
                      <a16:creationId xmlns:a16="http://schemas.microsoft.com/office/drawing/2014/main" id="{4BFF71BA-8DA3-4849-ACF6-54BCC5F62B10}"/>
                    </a:ext>
                  </a:extLst>
                </p:cNvPr>
                <p:cNvSpPr>
                  <a:spLocks noChangeArrowheads="1"/>
                </p:cNvSpPr>
                <p:nvPr/>
              </p:nvSpPr>
              <p:spPr bwMode="auto">
                <a:xfrm>
                  <a:off x="1003" y="12791"/>
                  <a:ext cx="13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68" name="Group 701">
                <a:extLst>
                  <a:ext uri="{FF2B5EF4-FFF2-40B4-BE49-F238E27FC236}">
                    <a16:creationId xmlns:a16="http://schemas.microsoft.com/office/drawing/2014/main" id="{72C05C62-6D15-4504-BA28-099A1EE54B54}"/>
                  </a:ext>
                </a:extLst>
              </p:cNvPr>
              <p:cNvGrpSpPr>
                <a:grpSpLocks/>
              </p:cNvGrpSpPr>
              <p:nvPr/>
            </p:nvGrpSpPr>
            <p:grpSpPr bwMode="auto">
              <a:xfrm>
                <a:off x="958851" y="20643851"/>
                <a:ext cx="1074738" cy="404813"/>
                <a:chOff x="604" y="13004"/>
                <a:chExt cx="677" cy="255"/>
              </a:xfrm>
            </p:grpSpPr>
            <p:sp>
              <p:nvSpPr>
                <p:cNvPr id="1236" name="Rectangle 696">
                  <a:extLst>
                    <a:ext uri="{FF2B5EF4-FFF2-40B4-BE49-F238E27FC236}">
                      <a16:creationId xmlns:a16="http://schemas.microsoft.com/office/drawing/2014/main" id="{6A718045-0641-427F-A0AD-3C97286F57A9}"/>
                    </a:ext>
                  </a:extLst>
                </p:cNvPr>
                <p:cNvSpPr>
                  <a:spLocks noChangeArrowheads="1"/>
                </p:cNvSpPr>
                <p:nvPr/>
              </p:nvSpPr>
              <p:spPr bwMode="auto">
                <a:xfrm>
                  <a:off x="604" y="130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37" name="Rectangle 697">
                  <a:extLst>
                    <a:ext uri="{FF2B5EF4-FFF2-40B4-BE49-F238E27FC236}">
                      <a16:creationId xmlns:a16="http://schemas.microsoft.com/office/drawing/2014/main" id="{72089CA4-B3FE-4280-BBBB-0589FEF9B577}"/>
                    </a:ext>
                  </a:extLst>
                </p:cNvPr>
                <p:cNvSpPr>
                  <a:spLocks noChangeArrowheads="1"/>
                </p:cNvSpPr>
                <p:nvPr/>
              </p:nvSpPr>
              <p:spPr bwMode="auto">
                <a:xfrm>
                  <a:off x="694" y="1308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38" name="Rectangle 698">
                  <a:extLst>
                    <a:ext uri="{FF2B5EF4-FFF2-40B4-BE49-F238E27FC236}">
                      <a16:creationId xmlns:a16="http://schemas.microsoft.com/office/drawing/2014/main" id="{566390BE-F3DE-4A13-AD29-A3E41900006C}"/>
                    </a:ext>
                  </a:extLst>
                </p:cNvPr>
                <p:cNvSpPr>
                  <a:spLocks noChangeArrowheads="1"/>
                </p:cNvSpPr>
                <p:nvPr/>
              </p:nvSpPr>
              <p:spPr bwMode="auto">
                <a:xfrm>
                  <a:off x="933" y="1308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39" name="Rectangle 699">
                  <a:extLst>
                    <a:ext uri="{FF2B5EF4-FFF2-40B4-BE49-F238E27FC236}">
                      <a16:creationId xmlns:a16="http://schemas.microsoft.com/office/drawing/2014/main" id="{D10F1BDC-6AD5-4477-8E13-88CF3369E096}"/>
                    </a:ext>
                  </a:extLst>
                </p:cNvPr>
                <p:cNvSpPr>
                  <a:spLocks noChangeArrowheads="1"/>
                </p:cNvSpPr>
                <p:nvPr/>
              </p:nvSpPr>
              <p:spPr bwMode="auto">
                <a:xfrm>
                  <a:off x="977" y="1308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40" name="Rectangle 700">
                  <a:extLst>
                    <a:ext uri="{FF2B5EF4-FFF2-40B4-BE49-F238E27FC236}">
                      <a16:creationId xmlns:a16="http://schemas.microsoft.com/office/drawing/2014/main" id="{649F4271-B6D5-452F-B5B2-3023A6CAF483}"/>
                    </a:ext>
                  </a:extLst>
                </p:cNvPr>
                <p:cNvSpPr>
                  <a:spLocks noChangeArrowheads="1"/>
                </p:cNvSpPr>
                <p:nvPr/>
              </p:nvSpPr>
              <p:spPr bwMode="auto">
                <a:xfrm>
                  <a:off x="1207" y="13071"/>
                  <a:ext cx="7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69" name="Group 707">
                <a:extLst>
                  <a:ext uri="{FF2B5EF4-FFF2-40B4-BE49-F238E27FC236}">
                    <a16:creationId xmlns:a16="http://schemas.microsoft.com/office/drawing/2014/main" id="{9099D38B-206F-4D25-BEDA-CDD07379C9EB}"/>
                  </a:ext>
                </a:extLst>
              </p:cNvPr>
              <p:cNvGrpSpPr>
                <a:grpSpLocks/>
              </p:cNvGrpSpPr>
              <p:nvPr/>
            </p:nvGrpSpPr>
            <p:grpSpPr bwMode="auto">
              <a:xfrm>
                <a:off x="13409614" y="21921789"/>
                <a:ext cx="1220788" cy="436563"/>
                <a:chOff x="8447" y="13809"/>
                <a:chExt cx="769" cy="275"/>
              </a:xfrm>
            </p:grpSpPr>
            <p:sp>
              <p:nvSpPr>
                <p:cNvPr id="1233" name="Rectangle 702">
                  <a:extLst>
                    <a:ext uri="{FF2B5EF4-FFF2-40B4-BE49-F238E27FC236}">
                      <a16:creationId xmlns:a16="http://schemas.microsoft.com/office/drawing/2014/main" id="{D2B11D36-9BDC-4A2A-9F74-BB22A25C7482}"/>
                    </a:ext>
                  </a:extLst>
                </p:cNvPr>
                <p:cNvSpPr>
                  <a:spLocks noChangeArrowheads="1"/>
                </p:cNvSpPr>
                <p:nvPr/>
              </p:nvSpPr>
              <p:spPr bwMode="auto">
                <a:xfrm>
                  <a:off x="8447" y="1383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34" name="Rectangle 704">
                  <a:extLst>
                    <a:ext uri="{FF2B5EF4-FFF2-40B4-BE49-F238E27FC236}">
                      <a16:creationId xmlns:a16="http://schemas.microsoft.com/office/drawing/2014/main" id="{079418F9-208A-436A-919B-AA56EF618895}"/>
                    </a:ext>
                  </a:extLst>
                </p:cNvPr>
                <p:cNvSpPr>
                  <a:spLocks noChangeArrowheads="1"/>
                </p:cNvSpPr>
                <p:nvPr/>
              </p:nvSpPr>
              <p:spPr bwMode="auto">
                <a:xfrm>
                  <a:off x="8779" y="1391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35" name="Rectangle 706">
                  <a:extLst>
                    <a:ext uri="{FF2B5EF4-FFF2-40B4-BE49-F238E27FC236}">
                      <a16:creationId xmlns:a16="http://schemas.microsoft.com/office/drawing/2014/main" id="{125041EF-6FD6-4BC5-BECC-2030D61A9B18}"/>
                    </a:ext>
                  </a:extLst>
                </p:cNvPr>
                <p:cNvSpPr>
                  <a:spLocks noChangeArrowheads="1"/>
                </p:cNvSpPr>
                <p:nvPr/>
              </p:nvSpPr>
              <p:spPr bwMode="auto">
                <a:xfrm>
                  <a:off x="9075" y="13809"/>
                  <a:ext cx="14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70" name="Group 711">
                <a:extLst>
                  <a:ext uri="{FF2B5EF4-FFF2-40B4-BE49-F238E27FC236}">
                    <a16:creationId xmlns:a16="http://schemas.microsoft.com/office/drawing/2014/main" id="{2B4C3E13-2B52-448C-A852-F6E5E923581B}"/>
                  </a:ext>
                </a:extLst>
              </p:cNvPr>
              <p:cNvGrpSpPr>
                <a:grpSpLocks/>
              </p:cNvGrpSpPr>
              <p:nvPr/>
            </p:nvGrpSpPr>
            <p:grpSpPr bwMode="auto">
              <a:xfrm>
                <a:off x="13382627" y="20735926"/>
                <a:ext cx="476250" cy="439738"/>
                <a:chOff x="8430" y="13062"/>
                <a:chExt cx="300" cy="277"/>
              </a:xfrm>
            </p:grpSpPr>
            <p:sp>
              <p:nvSpPr>
                <p:cNvPr id="1230" name="Rectangle 708">
                  <a:extLst>
                    <a:ext uri="{FF2B5EF4-FFF2-40B4-BE49-F238E27FC236}">
                      <a16:creationId xmlns:a16="http://schemas.microsoft.com/office/drawing/2014/main" id="{A3B9A287-ED90-470C-B983-5A03B3DF53DB}"/>
                    </a:ext>
                  </a:extLst>
                </p:cNvPr>
                <p:cNvSpPr>
                  <a:spLocks noChangeArrowheads="1"/>
                </p:cNvSpPr>
                <p:nvPr/>
              </p:nvSpPr>
              <p:spPr bwMode="auto">
                <a:xfrm>
                  <a:off x="8430" y="1308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31" name="Rectangle 709">
                  <a:extLst>
                    <a:ext uri="{FF2B5EF4-FFF2-40B4-BE49-F238E27FC236}">
                      <a16:creationId xmlns:a16="http://schemas.microsoft.com/office/drawing/2014/main" id="{F5C9B644-45AE-46F5-860A-B439F2D4A02C}"/>
                    </a:ext>
                  </a:extLst>
                </p:cNvPr>
                <p:cNvSpPr>
                  <a:spLocks noChangeArrowheads="1"/>
                </p:cNvSpPr>
                <p:nvPr/>
              </p:nvSpPr>
              <p:spPr bwMode="auto">
                <a:xfrm>
                  <a:off x="8520" y="131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32" name="Rectangle 710">
                  <a:extLst>
                    <a:ext uri="{FF2B5EF4-FFF2-40B4-BE49-F238E27FC236}">
                      <a16:creationId xmlns:a16="http://schemas.microsoft.com/office/drawing/2014/main" id="{D3236BBE-345C-4A08-BA21-900FB2A5BAD4}"/>
                    </a:ext>
                  </a:extLst>
                </p:cNvPr>
                <p:cNvSpPr>
                  <a:spLocks noChangeArrowheads="1"/>
                </p:cNvSpPr>
                <p:nvPr/>
              </p:nvSpPr>
              <p:spPr bwMode="auto">
                <a:xfrm>
                  <a:off x="8594" y="13062"/>
                  <a:ext cx="13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071" name="Group 715">
                <a:extLst>
                  <a:ext uri="{FF2B5EF4-FFF2-40B4-BE49-F238E27FC236}">
                    <a16:creationId xmlns:a16="http://schemas.microsoft.com/office/drawing/2014/main" id="{0DBD5829-60B4-41CB-82AF-F8456A369F7B}"/>
                  </a:ext>
                </a:extLst>
              </p:cNvPr>
              <p:cNvGrpSpPr>
                <a:grpSpLocks/>
              </p:cNvGrpSpPr>
              <p:nvPr/>
            </p:nvGrpSpPr>
            <p:grpSpPr bwMode="auto">
              <a:xfrm>
                <a:off x="13549314" y="19526251"/>
                <a:ext cx="327025" cy="436563"/>
                <a:chOff x="8535" y="12300"/>
                <a:chExt cx="206" cy="275"/>
              </a:xfrm>
            </p:grpSpPr>
            <p:sp>
              <p:nvSpPr>
                <p:cNvPr id="1228" name="Rectangle 713">
                  <a:extLst>
                    <a:ext uri="{FF2B5EF4-FFF2-40B4-BE49-F238E27FC236}">
                      <a16:creationId xmlns:a16="http://schemas.microsoft.com/office/drawing/2014/main" id="{92F0989E-5FF8-45BE-85B7-724F2B87A7D3}"/>
                    </a:ext>
                  </a:extLst>
                </p:cNvPr>
                <p:cNvSpPr>
                  <a:spLocks noChangeArrowheads="1"/>
                </p:cNvSpPr>
                <p:nvPr/>
              </p:nvSpPr>
              <p:spPr bwMode="auto">
                <a:xfrm>
                  <a:off x="8535" y="1240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29" name="Rectangle 714">
                  <a:extLst>
                    <a:ext uri="{FF2B5EF4-FFF2-40B4-BE49-F238E27FC236}">
                      <a16:creationId xmlns:a16="http://schemas.microsoft.com/office/drawing/2014/main" id="{833E3FBD-B0BC-4187-B477-91FC73BF5850}"/>
                    </a:ext>
                  </a:extLst>
                </p:cNvPr>
                <p:cNvSpPr>
                  <a:spLocks noChangeArrowheads="1"/>
                </p:cNvSpPr>
                <p:nvPr/>
              </p:nvSpPr>
              <p:spPr bwMode="auto">
                <a:xfrm>
                  <a:off x="8606" y="12300"/>
                  <a:ext cx="13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000" b="0" i="0" u="none" strike="noStrike" cap="none" normalizeH="0" baseline="0">
                      <a:ln>
                        <a:noFill/>
                      </a:ln>
                      <a:solidFill>
                        <a:srgbClr val="00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072" name="Line 716">
                <a:extLst>
                  <a:ext uri="{FF2B5EF4-FFF2-40B4-BE49-F238E27FC236}">
                    <a16:creationId xmlns:a16="http://schemas.microsoft.com/office/drawing/2014/main" id="{F3F33E24-32C7-49FE-BA7D-E587229B38A7}"/>
                  </a:ext>
                </a:extLst>
              </p:cNvPr>
              <p:cNvSpPr>
                <a:spLocks noChangeShapeType="1"/>
              </p:cNvSpPr>
              <p:nvPr/>
            </p:nvSpPr>
            <p:spPr bwMode="auto">
              <a:xfrm>
                <a:off x="13054014" y="21521739"/>
                <a:ext cx="457200"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73" name="Rectangle 717">
                <a:extLst>
                  <a:ext uri="{FF2B5EF4-FFF2-40B4-BE49-F238E27FC236}">
                    <a16:creationId xmlns:a16="http://schemas.microsoft.com/office/drawing/2014/main" id="{1D836D70-8341-4C3D-876A-687A2C94DD19}"/>
                  </a:ext>
                </a:extLst>
              </p:cNvPr>
              <p:cNvSpPr>
                <a:spLocks noChangeArrowheads="1"/>
              </p:cNvSpPr>
              <p:nvPr/>
            </p:nvSpPr>
            <p:spPr bwMode="auto">
              <a:xfrm>
                <a:off x="13595352" y="21380451"/>
                <a:ext cx="487313" cy="26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800" b="0" i="1" u="none" strike="noStrike" cap="none" normalizeH="0" baseline="0" dirty="0">
                    <a:ln>
                      <a:noFill/>
                    </a:ln>
                    <a:solidFill>
                      <a:srgbClr val="000000"/>
                    </a:solidFill>
                    <a:effectLst/>
                    <a:latin typeface="Times New Roman" panose="02020603050405020304" pitchFamily="18" charset="0"/>
                  </a:rPr>
                  <a:t>GND</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074" name="Rectangle 718">
                <a:extLst>
                  <a:ext uri="{FF2B5EF4-FFF2-40B4-BE49-F238E27FC236}">
                    <a16:creationId xmlns:a16="http://schemas.microsoft.com/office/drawing/2014/main" id="{8815001C-2278-4F19-8B4F-5412DEDC0A42}"/>
                  </a:ext>
                </a:extLst>
              </p:cNvPr>
              <p:cNvSpPr>
                <a:spLocks noChangeArrowheads="1"/>
              </p:cNvSpPr>
              <p:nvPr/>
            </p:nvSpPr>
            <p:spPr bwMode="auto">
              <a:xfrm>
                <a:off x="961233" y="20052508"/>
                <a:ext cx="67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1" u="none" strike="noStrike" cap="none" normalizeH="0" baseline="0" dirty="0">
                    <a:ln>
                      <a:noFill/>
                    </a:ln>
                    <a:solidFill>
                      <a:srgbClr val="000000"/>
                    </a:solidFill>
                    <a:effectLst/>
                    <a:latin typeface="Times New Roman" panose="02020603050405020304" pitchFamily="18" charset="0"/>
                  </a:rPr>
                  <a:t>GND</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075" name="Oval 719">
                <a:extLst>
                  <a:ext uri="{FF2B5EF4-FFF2-40B4-BE49-F238E27FC236}">
                    <a16:creationId xmlns:a16="http://schemas.microsoft.com/office/drawing/2014/main" id="{67364EB4-7418-4D1B-8012-7543F12B8722}"/>
                  </a:ext>
                </a:extLst>
              </p:cNvPr>
              <p:cNvSpPr>
                <a:spLocks noChangeArrowheads="1"/>
              </p:cNvSpPr>
              <p:nvPr/>
            </p:nvSpPr>
            <p:spPr bwMode="auto">
              <a:xfrm>
                <a:off x="1423989" y="18767426"/>
                <a:ext cx="60325" cy="5873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76" name="Oval 720">
                <a:extLst>
                  <a:ext uri="{FF2B5EF4-FFF2-40B4-BE49-F238E27FC236}">
                    <a16:creationId xmlns:a16="http://schemas.microsoft.com/office/drawing/2014/main" id="{FB1A58AD-2828-4ABF-9FAE-E59C5F6A5755}"/>
                  </a:ext>
                </a:extLst>
              </p:cNvPr>
              <p:cNvSpPr>
                <a:spLocks noChangeArrowheads="1"/>
              </p:cNvSpPr>
              <p:nvPr/>
            </p:nvSpPr>
            <p:spPr bwMode="auto">
              <a:xfrm>
                <a:off x="1423989" y="18767426"/>
                <a:ext cx="60325" cy="58738"/>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77" name="Oval 721">
                <a:extLst>
                  <a:ext uri="{FF2B5EF4-FFF2-40B4-BE49-F238E27FC236}">
                    <a16:creationId xmlns:a16="http://schemas.microsoft.com/office/drawing/2014/main" id="{C660F0E5-7ED4-4E7B-9960-E056CCDAC272}"/>
                  </a:ext>
                </a:extLst>
              </p:cNvPr>
              <p:cNvSpPr>
                <a:spLocks noChangeArrowheads="1"/>
              </p:cNvSpPr>
              <p:nvPr/>
            </p:nvSpPr>
            <p:spPr bwMode="auto">
              <a:xfrm>
                <a:off x="1590676" y="20196176"/>
                <a:ext cx="60325" cy="6191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78" name="Oval 722">
                <a:extLst>
                  <a:ext uri="{FF2B5EF4-FFF2-40B4-BE49-F238E27FC236}">
                    <a16:creationId xmlns:a16="http://schemas.microsoft.com/office/drawing/2014/main" id="{59C8F0C7-79CA-4708-9B3E-DE2C3BE3AB4A}"/>
                  </a:ext>
                </a:extLst>
              </p:cNvPr>
              <p:cNvSpPr>
                <a:spLocks noChangeArrowheads="1"/>
              </p:cNvSpPr>
              <p:nvPr/>
            </p:nvSpPr>
            <p:spPr bwMode="auto">
              <a:xfrm>
                <a:off x="1590676" y="20196176"/>
                <a:ext cx="60325" cy="6191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79" name="Oval 723">
                <a:extLst>
                  <a:ext uri="{FF2B5EF4-FFF2-40B4-BE49-F238E27FC236}">
                    <a16:creationId xmlns:a16="http://schemas.microsoft.com/office/drawing/2014/main" id="{45E034DA-29D4-44BC-8CAF-1619EE2C2459}"/>
                  </a:ext>
                </a:extLst>
              </p:cNvPr>
              <p:cNvSpPr>
                <a:spLocks noChangeArrowheads="1"/>
              </p:cNvSpPr>
              <p:nvPr/>
            </p:nvSpPr>
            <p:spPr bwMode="auto">
              <a:xfrm>
                <a:off x="1587501" y="20505739"/>
                <a:ext cx="61913" cy="6032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80" name="Oval 724">
                <a:extLst>
                  <a:ext uri="{FF2B5EF4-FFF2-40B4-BE49-F238E27FC236}">
                    <a16:creationId xmlns:a16="http://schemas.microsoft.com/office/drawing/2014/main" id="{8E6F3514-1755-4BB0-892E-6BA272D56796}"/>
                  </a:ext>
                </a:extLst>
              </p:cNvPr>
              <p:cNvSpPr>
                <a:spLocks noChangeArrowheads="1"/>
              </p:cNvSpPr>
              <p:nvPr/>
            </p:nvSpPr>
            <p:spPr bwMode="auto">
              <a:xfrm>
                <a:off x="1587501" y="20505739"/>
                <a:ext cx="61913" cy="60325"/>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81" name="Oval 725">
                <a:extLst>
                  <a:ext uri="{FF2B5EF4-FFF2-40B4-BE49-F238E27FC236}">
                    <a16:creationId xmlns:a16="http://schemas.microsoft.com/office/drawing/2014/main" id="{4751C468-D033-4A12-B31F-0089BF1C098F}"/>
                  </a:ext>
                </a:extLst>
              </p:cNvPr>
              <p:cNvSpPr>
                <a:spLocks noChangeArrowheads="1"/>
              </p:cNvSpPr>
              <p:nvPr/>
            </p:nvSpPr>
            <p:spPr bwMode="auto">
              <a:xfrm>
                <a:off x="13511214" y="21491576"/>
                <a:ext cx="60325" cy="6191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82" name="Oval 726">
                <a:extLst>
                  <a:ext uri="{FF2B5EF4-FFF2-40B4-BE49-F238E27FC236}">
                    <a16:creationId xmlns:a16="http://schemas.microsoft.com/office/drawing/2014/main" id="{90B9BE50-AEE2-4377-9F4A-1D522A81612F}"/>
                  </a:ext>
                </a:extLst>
              </p:cNvPr>
              <p:cNvSpPr>
                <a:spLocks noChangeArrowheads="1"/>
              </p:cNvSpPr>
              <p:nvPr/>
            </p:nvSpPr>
            <p:spPr bwMode="auto">
              <a:xfrm>
                <a:off x="13511214" y="21491576"/>
                <a:ext cx="60325" cy="6191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83" name="Oval 727">
                <a:extLst>
                  <a:ext uri="{FF2B5EF4-FFF2-40B4-BE49-F238E27FC236}">
                    <a16:creationId xmlns:a16="http://schemas.microsoft.com/office/drawing/2014/main" id="{E5B7E685-8669-46C1-94AC-DFF5C748130F}"/>
                  </a:ext>
                </a:extLst>
              </p:cNvPr>
              <p:cNvSpPr>
                <a:spLocks noChangeArrowheads="1"/>
              </p:cNvSpPr>
              <p:nvPr/>
            </p:nvSpPr>
            <p:spPr bwMode="auto">
              <a:xfrm>
                <a:off x="13525502" y="21804314"/>
                <a:ext cx="61913" cy="6191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84" name="Oval 728">
                <a:extLst>
                  <a:ext uri="{FF2B5EF4-FFF2-40B4-BE49-F238E27FC236}">
                    <a16:creationId xmlns:a16="http://schemas.microsoft.com/office/drawing/2014/main" id="{AE143CA9-02C2-4435-9314-A5526153E1AF}"/>
                  </a:ext>
                </a:extLst>
              </p:cNvPr>
              <p:cNvSpPr>
                <a:spLocks noChangeArrowheads="1"/>
              </p:cNvSpPr>
              <p:nvPr/>
            </p:nvSpPr>
            <p:spPr bwMode="auto">
              <a:xfrm>
                <a:off x="13525502" y="21804314"/>
                <a:ext cx="61913" cy="6191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85" name="Oval 729">
                <a:extLst>
                  <a:ext uri="{FF2B5EF4-FFF2-40B4-BE49-F238E27FC236}">
                    <a16:creationId xmlns:a16="http://schemas.microsoft.com/office/drawing/2014/main" id="{B2A031A5-7E74-409C-87F5-311A6F8DE9B2}"/>
                  </a:ext>
                </a:extLst>
              </p:cNvPr>
              <p:cNvSpPr>
                <a:spLocks noChangeArrowheads="1"/>
              </p:cNvSpPr>
              <p:nvPr/>
            </p:nvSpPr>
            <p:spPr bwMode="auto">
              <a:xfrm>
                <a:off x="3482976" y="18773776"/>
                <a:ext cx="49213" cy="508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86" name="Oval 730">
                <a:extLst>
                  <a:ext uri="{FF2B5EF4-FFF2-40B4-BE49-F238E27FC236}">
                    <a16:creationId xmlns:a16="http://schemas.microsoft.com/office/drawing/2014/main" id="{B975AD45-83E3-480D-A4E1-A1140754175C}"/>
                  </a:ext>
                </a:extLst>
              </p:cNvPr>
              <p:cNvSpPr>
                <a:spLocks noChangeArrowheads="1"/>
              </p:cNvSpPr>
              <p:nvPr/>
            </p:nvSpPr>
            <p:spPr bwMode="auto">
              <a:xfrm>
                <a:off x="3482976" y="18773776"/>
                <a:ext cx="49213" cy="50800"/>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87" name="Oval 731">
                <a:extLst>
                  <a:ext uri="{FF2B5EF4-FFF2-40B4-BE49-F238E27FC236}">
                    <a16:creationId xmlns:a16="http://schemas.microsoft.com/office/drawing/2014/main" id="{DD243337-548E-4133-BE76-4D4B6B6FA3DB}"/>
                  </a:ext>
                </a:extLst>
              </p:cNvPr>
              <p:cNvSpPr>
                <a:spLocks noChangeArrowheads="1"/>
              </p:cNvSpPr>
              <p:nvPr/>
            </p:nvSpPr>
            <p:spPr bwMode="auto">
              <a:xfrm>
                <a:off x="3482976" y="19467514"/>
                <a:ext cx="49213" cy="508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88" name="Oval 732">
                <a:extLst>
                  <a:ext uri="{FF2B5EF4-FFF2-40B4-BE49-F238E27FC236}">
                    <a16:creationId xmlns:a16="http://schemas.microsoft.com/office/drawing/2014/main" id="{6718422A-37C5-482F-8C43-796278D4AA74}"/>
                  </a:ext>
                </a:extLst>
              </p:cNvPr>
              <p:cNvSpPr>
                <a:spLocks noChangeArrowheads="1"/>
              </p:cNvSpPr>
              <p:nvPr/>
            </p:nvSpPr>
            <p:spPr bwMode="auto">
              <a:xfrm>
                <a:off x="3482976" y="19467514"/>
                <a:ext cx="49213" cy="50800"/>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89" name="Oval 733">
                <a:extLst>
                  <a:ext uri="{FF2B5EF4-FFF2-40B4-BE49-F238E27FC236}">
                    <a16:creationId xmlns:a16="http://schemas.microsoft.com/office/drawing/2014/main" id="{04F6AC33-1AD7-4377-B74D-22AC75B3EEF2}"/>
                  </a:ext>
                </a:extLst>
              </p:cNvPr>
              <p:cNvSpPr>
                <a:spLocks noChangeArrowheads="1"/>
              </p:cNvSpPr>
              <p:nvPr/>
            </p:nvSpPr>
            <p:spPr bwMode="auto">
              <a:xfrm>
                <a:off x="7583489" y="18776951"/>
                <a:ext cx="50800" cy="492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90" name="Oval 734">
                <a:extLst>
                  <a:ext uri="{FF2B5EF4-FFF2-40B4-BE49-F238E27FC236}">
                    <a16:creationId xmlns:a16="http://schemas.microsoft.com/office/drawing/2014/main" id="{912578CE-3C41-44EA-A562-5DCE8EA90CF5}"/>
                  </a:ext>
                </a:extLst>
              </p:cNvPr>
              <p:cNvSpPr>
                <a:spLocks noChangeArrowheads="1"/>
              </p:cNvSpPr>
              <p:nvPr/>
            </p:nvSpPr>
            <p:spPr bwMode="auto">
              <a:xfrm>
                <a:off x="7583489" y="18776951"/>
                <a:ext cx="50800" cy="4921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91" name="Oval 735">
                <a:extLst>
                  <a:ext uri="{FF2B5EF4-FFF2-40B4-BE49-F238E27FC236}">
                    <a16:creationId xmlns:a16="http://schemas.microsoft.com/office/drawing/2014/main" id="{629DEE0B-90AA-4535-BE3B-E19156863B9E}"/>
                  </a:ext>
                </a:extLst>
              </p:cNvPr>
              <p:cNvSpPr>
                <a:spLocks noChangeArrowheads="1"/>
              </p:cNvSpPr>
              <p:nvPr/>
            </p:nvSpPr>
            <p:spPr bwMode="auto">
              <a:xfrm>
                <a:off x="7583489" y="20974051"/>
                <a:ext cx="50800" cy="492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92" name="Oval 736">
                <a:extLst>
                  <a:ext uri="{FF2B5EF4-FFF2-40B4-BE49-F238E27FC236}">
                    <a16:creationId xmlns:a16="http://schemas.microsoft.com/office/drawing/2014/main" id="{8D060E56-4CEB-482B-8254-6874697D2855}"/>
                  </a:ext>
                </a:extLst>
              </p:cNvPr>
              <p:cNvSpPr>
                <a:spLocks noChangeArrowheads="1"/>
              </p:cNvSpPr>
              <p:nvPr/>
            </p:nvSpPr>
            <p:spPr bwMode="auto">
              <a:xfrm>
                <a:off x="7583489" y="20974051"/>
                <a:ext cx="50800" cy="4921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93" name="Oval 737">
                <a:extLst>
                  <a:ext uri="{FF2B5EF4-FFF2-40B4-BE49-F238E27FC236}">
                    <a16:creationId xmlns:a16="http://schemas.microsoft.com/office/drawing/2014/main" id="{DD767C02-810A-4605-8F7C-0ED5D0C13960}"/>
                  </a:ext>
                </a:extLst>
              </p:cNvPr>
              <p:cNvSpPr>
                <a:spLocks noChangeArrowheads="1"/>
              </p:cNvSpPr>
              <p:nvPr/>
            </p:nvSpPr>
            <p:spPr bwMode="auto">
              <a:xfrm>
                <a:off x="10707689" y="21496339"/>
                <a:ext cx="50800" cy="508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94" name="Oval 738">
                <a:extLst>
                  <a:ext uri="{FF2B5EF4-FFF2-40B4-BE49-F238E27FC236}">
                    <a16:creationId xmlns:a16="http://schemas.microsoft.com/office/drawing/2014/main" id="{5D52415C-3375-40CB-91EE-CF44ED9172DB}"/>
                  </a:ext>
                </a:extLst>
              </p:cNvPr>
              <p:cNvSpPr>
                <a:spLocks noChangeArrowheads="1"/>
              </p:cNvSpPr>
              <p:nvPr/>
            </p:nvSpPr>
            <p:spPr bwMode="auto">
              <a:xfrm>
                <a:off x="10707689" y="21496339"/>
                <a:ext cx="50800" cy="50800"/>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95" name="Oval 739">
                <a:extLst>
                  <a:ext uri="{FF2B5EF4-FFF2-40B4-BE49-F238E27FC236}">
                    <a16:creationId xmlns:a16="http://schemas.microsoft.com/office/drawing/2014/main" id="{8B75F838-4385-4FA8-B461-687923F7815F}"/>
                  </a:ext>
                </a:extLst>
              </p:cNvPr>
              <p:cNvSpPr>
                <a:spLocks noChangeArrowheads="1"/>
              </p:cNvSpPr>
              <p:nvPr/>
            </p:nvSpPr>
            <p:spPr bwMode="auto">
              <a:xfrm>
                <a:off x="10706102" y="21810664"/>
                <a:ext cx="52388" cy="508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96" name="Oval 740">
                <a:extLst>
                  <a:ext uri="{FF2B5EF4-FFF2-40B4-BE49-F238E27FC236}">
                    <a16:creationId xmlns:a16="http://schemas.microsoft.com/office/drawing/2014/main" id="{7E4842C5-3CF5-4CA0-835E-0283BA98866C}"/>
                  </a:ext>
                </a:extLst>
              </p:cNvPr>
              <p:cNvSpPr>
                <a:spLocks noChangeArrowheads="1"/>
              </p:cNvSpPr>
              <p:nvPr/>
            </p:nvSpPr>
            <p:spPr bwMode="auto">
              <a:xfrm>
                <a:off x="10706102" y="21810664"/>
                <a:ext cx="52388" cy="50800"/>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97" name="Oval 741">
                <a:extLst>
                  <a:ext uri="{FF2B5EF4-FFF2-40B4-BE49-F238E27FC236}">
                    <a16:creationId xmlns:a16="http://schemas.microsoft.com/office/drawing/2014/main" id="{EE36A15E-1F01-4C38-9FE4-21B4D15E5C1E}"/>
                  </a:ext>
                </a:extLst>
              </p:cNvPr>
              <p:cNvSpPr>
                <a:spLocks noChangeArrowheads="1"/>
              </p:cNvSpPr>
              <p:nvPr/>
            </p:nvSpPr>
            <p:spPr bwMode="auto">
              <a:xfrm>
                <a:off x="11341102" y="20604164"/>
                <a:ext cx="50800" cy="5238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098" name="Oval 742">
                <a:extLst>
                  <a:ext uri="{FF2B5EF4-FFF2-40B4-BE49-F238E27FC236}">
                    <a16:creationId xmlns:a16="http://schemas.microsoft.com/office/drawing/2014/main" id="{0F98F189-289F-494F-AA9C-3763507FD572}"/>
                  </a:ext>
                </a:extLst>
              </p:cNvPr>
              <p:cNvSpPr>
                <a:spLocks noChangeArrowheads="1"/>
              </p:cNvSpPr>
              <p:nvPr/>
            </p:nvSpPr>
            <p:spPr bwMode="auto">
              <a:xfrm>
                <a:off x="11341102" y="20604164"/>
                <a:ext cx="50800" cy="52388"/>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99" name="Oval 743">
                <a:extLst>
                  <a:ext uri="{FF2B5EF4-FFF2-40B4-BE49-F238E27FC236}">
                    <a16:creationId xmlns:a16="http://schemas.microsoft.com/office/drawing/2014/main" id="{23577AF1-4996-42DD-8EB4-9B89A8D56996}"/>
                  </a:ext>
                </a:extLst>
              </p:cNvPr>
              <p:cNvSpPr>
                <a:spLocks noChangeArrowheads="1"/>
              </p:cNvSpPr>
              <p:nvPr/>
            </p:nvSpPr>
            <p:spPr bwMode="auto">
              <a:xfrm>
                <a:off x="11342689" y="19813589"/>
                <a:ext cx="50800" cy="508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100" name="Oval 744">
                <a:extLst>
                  <a:ext uri="{FF2B5EF4-FFF2-40B4-BE49-F238E27FC236}">
                    <a16:creationId xmlns:a16="http://schemas.microsoft.com/office/drawing/2014/main" id="{95D80E20-6ED1-4B6E-9176-756E6BE13250}"/>
                  </a:ext>
                </a:extLst>
              </p:cNvPr>
              <p:cNvSpPr>
                <a:spLocks noChangeArrowheads="1"/>
              </p:cNvSpPr>
              <p:nvPr/>
            </p:nvSpPr>
            <p:spPr bwMode="auto">
              <a:xfrm>
                <a:off x="11342689" y="19813589"/>
                <a:ext cx="50800" cy="50800"/>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01" name="Oval 745">
                <a:extLst>
                  <a:ext uri="{FF2B5EF4-FFF2-40B4-BE49-F238E27FC236}">
                    <a16:creationId xmlns:a16="http://schemas.microsoft.com/office/drawing/2014/main" id="{9593795A-703C-4FEA-83C7-117FDC51823B}"/>
                  </a:ext>
                </a:extLst>
              </p:cNvPr>
              <p:cNvSpPr>
                <a:spLocks noChangeArrowheads="1"/>
              </p:cNvSpPr>
              <p:nvPr/>
            </p:nvSpPr>
            <p:spPr bwMode="auto">
              <a:xfrm>
                <a:off x="11317289" y="19462751"/>
                <a:ext cx="50800" cy="492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102" name="Oval 746">
                <a:extLst>
                  <a:ext uri="{FF2B5EF4-FFF2-40B4-BE49-F238E27FC236}">
                    <a16:creationId xmlns:a16="http://schemas.microsoft.com/office/drawing/2014/main" id="{BDAAB11B-F10F-4DB4-8E71-39009AB85CA1}"/>
                  </a:ext>
                </a:extLst>
              </p:cNvPr>
              <p:cNvSpPr>
                <a:spLocks noChangeArrowheads="1"/>
              </p:cNvSpPr>
              <p:nvPr/>
            </p:nvSpPr>
            <p:spPr bwMode="auto">
              <a:xfrm>
                <a:off x="11317289" y="19462751"/>
                <a:ext cx="50800" cy="4921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03" name="Freeform 747">
                <a:extLst>
                  <a:ext uri="{FF2B5EF4-FFF2-40B4-BE49-F238E27FC236}">
                    <a16:creationId xmlns:a16="http://schemas.microsoft.com/office/drawing/2014/main" id="{A5E86EEB-428D-4492-B660-A27EA6B5338C}"/>
                  </a:ext>
                </a:extLst>
              </p:cNvPr>
              <p:cNvSpPr>
                <a:spLocks noEditPoints="1"/>
              </p:cNvSpPr>
              <p:nvPr/>
            </p:nvSpPr>
            <p:spPr bwMode="auto">
              <a:xfrm>
                <a:off x="2058989" y="18246726"/>
                <a:ext cx="5686426" cy="4333875"/>
              </a:xfrm>
              <a:custGeom>
                <a:avLst/>
                <a:gdLst>
                  <a:gd name="T0" fmla="*/ 0 w 4386"/>
                  <a:gd name="T1" fmla="*/ 48 h 3388"/>
                  <a:gd name="T2" fmla="*/ 16 w 4386"/>
                  <a:gd name="T3" fmla="*/ 672 h 3388"/>
                  <a:gd name="T4" fmla="*/ 32 w 4386"/>
                  <a:gd name="T5" fmla="*/ 816 h 3388"/>
                  <a:gd name="T6" fmla="*/ 16 w 4386"/>
                  <a:gd name="T7" fmla="*/ 800 h 3388"/>
                  <a:gd name="T8" fmla="*/ 0 w 4386"/>
                  <a:gd name="T9" fmla="*/ 1424 h 3388"/>
                  <a:gd name="T10" fmla="*/ 32 w 4386"/>
                  <a:gd name="T11" fmla="*/ 1808 h 3388"/>
                  <a:gd name="T12" fmla="*/ 32 w 4386"/>
                  <a:gd name="T13" fmla="*/ 1584 h 3388"/>
                  <a:gd name="T14" fmla="*/ 0 w 4386"/>
                  <a:gd name="T15" fmla="*/ 1968 h 3388"/>
                  <a:gd name="T16" fmla="*/ 16 w 4386"/>
                  <a:gd name="T17" fmla="*/ 2592 h 3388"/>
                  <a:gd name="T18" fmla="*/ 32 w 4386"/>
                  <a:gd name="T19" fmla="*/ 2736 h 3388"/>
                  <a:gd name="T20" fmla="*/ 16 w 4386"/>
                  <a:gd name="T21" fmla="*/ 2720 h 3388"/>
                  <a:gd name="T22" fmla="*/ 0 w 4386"/>
                  <a:gd name="T23" fmla="*/ 3344 h 3388"/>
                  <a:gd name="T24" fmla="*/ 372 w 4386"/>
                  <a:gd name="T25" fmla="*/ 3356 h 3388"/>
                  <a:gd name="T26" fmla="*/ 148 w 4386"/>
                  <a:gd name="T27" fmla="*/ 3356 h 3388"/>
                  <a:gd name="T28" fmla="*/ 532 w 4386"/>
                  <a:gd name="T29" fmla="*/ 3388 h 3388"/>
                  <a:gd name="T30" fmla="*/ 1156 w 4386"/>
                  <a:gd name="T31" fmla="*/ 3372 h 3388"/>
                  <a:gd name="T32" fmla="*/ 1300 w 4386"/>
                  <a:gd name="T33" fmla="*/ 3356 h 3388"/>
                  <a:gd name="T34" fmla="*/ 1284 w 4386"/>
                  <a:gd name="T35" fmla="*/ 3372 h 3388"/>
                  <a:gd name="T36" fmla="*/ 1908 w 4386"/>
                  <a:gd name="T37" fmla="*/ 3388 h 3388"/>
                  <a:gd name="T38" fmla="*/ 2292 w 4386"/>
                  <a:gd name="T39" fmla="*/ 3356 h 3388"/>
                  <a:gd name="T40" fmla="*/ 2068 w 4386"/>
                  <a:gd name="T41" fmla="*/ 3356 h 3388"/>
                  <a:gd name="T42" fmla="*/ 2452 w 4386"/>
                  <a:gd name="T43" fmla="*/ 3388 h 3388"/>
                  <a:gd name="T44" fmla="*/ 3076 w 4386"/>
                  <a:gd name="T45" fmla="*/ 3372 h 3388"/>
                  <a:gd name="T46" fmla="*/ 3220 w 4386"/>
                  <a:gd name="T47" fmla="*/ 3356 h 3388"/>
                  <a:gd name="T48" fmla="*/ 3204 w 4386"/>
                  <a:gd name="T49" fmla="*/ 3372 h 3388"/>
                  <a:gd name="T50" fmla="*/ 3828 w 4386"/>
                  <a:gd name="T51" fmla="*/ 3388 h 3388"/>
                  <a:gd name="T52" fmla="*/ 4212 w 4386"/>
                  <a:gd name="T53" fmla="*/ 3356 h 3388"/>
                  <a:gd name="T54" fmla="*/ 3988 w 4386"/>
                  <a:gd name="T55" fmla="*/ 3356 h 3388"/>
                  <a:gd name="T56" fmla="*/ 4386 w 4386"/>
                  <a:gd name="T57" fmla="*/ 3371 h 3388"/>
                  <a:gd name="T58" fmla="*/ 4370 w 4386"/>
                  <a:gd name="T59" fmla="*/ 2747 h 3388"/>
                  <a:gd name="T60" fmla="*/ 4354 w 4386"/>
                  <a:gd name="T61" fmla="*/ 2603 h 3388"/>
                  <a:gd name="T62" fmla="*/ 4370 w 4386"/>
                  <a:gd name="T63" fmla="*/ 2619 h 3388"/>
                  <a:gd name="T64" fmla="*/ 4386 w 4386"/>
                  <a:gd name="T65" fmla="*/ 1995 h 3388"/>
                  <a:gd name="T66" fmla="*/ 4354 w 4386"/>
                  <a:gd name="T67" fmla="*/ 1611 h 3388"/>
                  <a:gd name="T68" fmla="*/ 4354 w 4386"/>
                  <a:gd name="T69" fmla="*/ 1835 h 3388"/>
                  <a:gd name="T70" fmla="*/ 4386 w 4386"/>
                  <a:gd name="T71" fmla="*/ 1451 h 3388"/>
                  <a:gd name="T72" fmla="*/ 4370 w 4386"/>
                  <a:gd name="T73" fmla="*/ 827 h 3388"/>
                  <a:gd name="T74" fmla="*/ 4354 w 4386"/>
                  <a:gd name="T75" fmla="*/ 683 h 3388"/>
                  <a:gd name="T76" fmla="*/ 4370 w 4386"/>
                  <a:gd name="T77" fmla="*/ 699 h 3388"/>
                  <a:gd name="T78" fmla="*/ 4386 w 4386"/>
                  <a:gd name="T79" fmla="*/ 75 h 3388"/>
                  <a:gd name="T80" fmla="*/ 4045 w 4386"/>
                  <a:gd name="T81" fmla="*/ 32 h 3388"/>
                  <a:gd name="T82" fmla="*/ 4269 w 4386"/>
                  <a:gd name="T83" fmla="*/ 32 h 3388"/>
                  <a:gd name="T84" fmla="*/ 3885 w 4386"/>
                  <a:gd name="T85" fmla="*/ 0 h 3388"/>
                  <a:gd name="T86" fmla="*/ 3261 w 4386"/>
                  <a:gd name="T87" fmla="*/ 16 h 3388"/>
                  <a:gd name="T88" fmla="*/ 3117 w 4386"/>
                  <a:gd name="T89" fmla="*/ 32 h 3388"/>
                  <a:gd name="T90" fmla="*/ 3133 w 4386"/>
                  <a:gd name="T91" fmla="*/ 16 h 3388"/>
                  <a:gd name="T92" fmla="*/ 2509 w 4386"/>
                  <a:gd name="T93" fmla="*/ 0 h 3388"/>
                  <a:gd name="T94" fmla="*/ 2125 w 4386"/>
                  <a:gd name="T95" fmla="*/ 32 h 3388"/>
                  <a:gd name="T96" fmla="*/ 2349 w 4386"/>
                  <a:gd name="T97" fmla="*/ 32 h 3388"/>
                  <a:gd name="T98" fmla="*/ 1965 w 4386"/>
                  <a:gd name="T99" fmla="*/ 0 h 3388"/>
                  <a:gd name="T100" fmla="*/ 1341 w 4386"/>
                  <a:gd name="T101" fmla="*/ 16 h 3388"/>
                  <a:gd name="T102" fmla="*/ 1197 w 4386"/>
                  <a:gd name="T103" fmla="*/ 32 h 3388"/>
                  <a:gd name="T104" fmla="*/ 1213 w 4386"/>
                  <a:gd name="T105" fmla="*/ 16 h 3388"/>
                  <a:gd name="T106" fmla="*/ 589 w 4386"/>
                  <a:gd name="T107" fmla="*/ 0 h 3388"/>
                  <a:gd name="T108" fmla="*/ 205 w 4386"/>
                  <a:gd name="T109" fmla="*/ 32 h 3388"/>
                  <a:gd name="T110" fmla="*/ 429 w 4386"/>
                  <a:gd name="T111" fmla="*/ 32 h 3388"/>
                  <a:gd name="T112" fmla="*/ 45 w 4386"/>
                  <a:gd name="T113" fmla="*/ 0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86" h="3388">
                    <a:moveTo>
                      <a:pt x="32" y="48"/>
                    </a:moveTo>
                    <a:lnTo>
                      <a:pt x="32" y="272"/>
                    </a:lnTo>
                    <a:cubicBezTo>
                      <a:pt x="32" y="281"/>
                      <a:pt x="25" y="288"/>
                      <a:pt x="16" y="288"/>
                    </a:cubicBezTo>
                    <a:cubicBezTo>
                      <a:pt x="7" y="288"/>
                      <a:pt x="0" y="281"/>
                      <a:pt x="0" y="272"/>
                    </a:cubicBezTo>
                    <a:lnTo>
                      <a:pt x="0" y="48"/>
                    </a:lnTo>
                    <a:cubicBezTo>
                      <a:pt x="0" y="39"/>
                      <a:pt x="7" y="32"/>
                      <a:pt x="16" y="32"/>
                    </a:cubicBezTo>
                    <a:cubicBezTo>
                      <a:pt x="25" y="32"/>
                      <a:pt x="32" y="39"/>
                      <a:pt x="32" y="48"/>
                    </a:cubicBezTo>
                    <a:close/>
                    <a:moveTo>
                      <a:pt x="32" y="432"/>
                    </a:moveTo>
                    <a:lnTo>
                      <a:pt x="32" y="656"/>
                    </a:lnTo>
                    <a:cubicBezTo>
                      <a:pt x="32" y="665"/>
                      <a:pt x="25" y="672"/>
                      <a:pt x="16" y="672"/>
                    </a:cubicBezTo>
                    <a:cubicBezTo>
                      <a:pt x="7" y="672"/>
                      <a:pt x="0" y="665"/>
                      <a:pt x="0" y="656"/>
                    </a:cubicBezTo>
                    <a:lnTo>
                      <a:pt x="0" y="432"/>
                    </a:lnTo>
                    <a:cubicBezTo>
                      <a:pt x="0" y="423"/>
                      <a:pt x="7" y="416"/>
                      <a:pt x="16" y="416"/>
                    </a:cubicBezTo>
                    <a:cubicBezTo>
                      <a:pt x="25" y="416"/>
                      <a:pt x="32" y="423"/>
                      <a:pt x="32" y="432"/>
                    </a:cubicBezTo>
                    <a:close/>
                    <a:moveTo>
                      <a:pt x="32" y="816"/>
                    </a:moveTo>
                    <a:lnTo>
                      <a:pt x="32" y="1040"/>
                    </a:lnTo>
                    <a:cubicBezTo>
                      <a:pt x="32" y="1049"/>
                      <a:pt x="25" y="1056"/>
                      <a:pt x="16" y="1056"/>
                    </a:cubicBezTo>
                    <a:cubicBezTo>
                      <a:pt x="7" y="1056"/>
                      <a:pt x="0" y="1049"/>
                      <a:pt x="0" y="1040"/>
                    </a:cubicBezTo>
                    <a:lnTo>
                      <a:pt x="0" y="816"/>
                    </a:lnTo>
                    <a:cubicBezTo>
                      <a:pt x="0" y="807"/>
                      <a:pt x="7" y="800"/>
                      <a:pt x="16" y="800"/>
                    </a:cubicBezTo>
                    <a:cubicBezTo>
                      <a:pt x="25" y="800"/>
                      <a:pt x="32" y="807"/>
                      <a:pt x="32" y="816"/>
                    </a:cubicBezTo>
                    <a:close/>
                    <a:moveTo>
                      <a:pt x="32" y="1200"/>
                    </a:moveTo>
                    <a:lnTo>
                      <a:pt x="32" y="1424"/>
                    </a:lnTo>
                    <a:cubicBezTo>
                      <a:pt x="32" y="1433"/>
                      <a:pt x="25" y="1440"/>
                      <a:pt x="16" y="1440"/>
                    </a:cubicBezTo>
                    <a:cubicBezTo>
                      <a:pt x="7" y="1440"/>
                      <a:pt x="0" y="1433"/>
                      <a:pt x="0" y="1424"/>
                    </a:cubicBezTo>
                    <a:lnTo>
                      <a:pt x="0" y="1200"/>
                    </a:lnTo>
                    <a:cubicBezTo>
                      <a:pt x="0" y="1191"/>
                      <a:pt x="7" y="1184"/>
                      <a:pt x="16" y="1184"/>
                    </a:cubicBezTo>
                    <a:cubicBezTo>
                      <a:pt x="25" y="1184"/>
                      <a:pt x="32" y="1191"/>
                      <a:pt x="32" y="1200"/>
                    </a:cubicBezTo>
                    <a:close/>
                    <a:moveTo>
                      <a:pt x="32" y="1584"/>
                    </a:moveTo>
                    <a:lnTo>
                      <a:pt x="32" y="1808"/>
                    </a:lnTo>
                    <a:cubicBezTo>
                      <a:pt x="32" y="1817"/>
                      <a:pt x="25" y="1824"/>
                      <a:pt x="16" y="1824"/>
                    </a:cubicBezTo>
                    <a:cubicBezTo>
                      <a:pt x="7" y="1824"/>
                      <a:pt x="0" y="1817"/>
                      <a:pt x="0" y="1808"/>
                    </a:cubicBezTo>
                    <a:lnTo>
                      <a:pt x="0" y="1584"/>
                    </a:lnTo>
                    <a:cubicBezTo>
                      <a:pt x="0" y="1575"/>
                      <a:pt x="7" y="1568"/>
                      <a:pt x="16" y="1568"/>
                    </a:cubicBezTo>
                    <a:cubicBezTo>
                      <a:pt x="25" y="1568"/>
                      <a:pt x="32" y="1575"/>
                      <a:pt x="32" y="1584"/>
                    </a:cubicBezTo>
                    <a:close/>
                    <a:moveTo>
                      <a:pt x="32" y="1968"/>
                    </a:moveTo>
                    <a:lnTo>
                      <a:pt x="32" y="2192"/>
                    </a:lnTo>
                    <a:cubicBezTo>
                      <a:pt x="32" y="2201"/>
                      <a:pt x="25" y="2208"/>
                      <a:pt x="16" y="2208"/>
                    </a:cubicBezTo>
                    <a:cubicBezTo>
                      <a:pt x="7" y="2208"/>
                      <a:pt x="0" y="2201"/>
                      <a:pt x="0" y="2192"/>
                    </a:cubicBezTo>
                    <a:lnTo>
                      <a:pt x="0" y="1968"/>
                    </a:lnTo>
                    <a:cubicBezTo>
                      <a:pt x="0" y="1959"/>
                      <a:pt x="7" y="1952"/>
                      <a:pt x="16" y="1952"/>
                    </a:cubicBezTo>
                    <a:cubicBezTo>
                      <a:pt x="25" y="1952"/>
                      <a:pt x="32" y="1959"/>
                      <a:pt x="32" y="1968"/>
                    </a:cubicBezTo>
                    <a:close/>
                    <a:moveTo>
                      <a:pt x="32" y="2352"/>
                    </a:moveTo>
                    <a:lnTo>
                      <a:pt x="32" y="2576"/>
                    </a:lnTo>
                    <a:cubicBezTo>
                      <a:pt x="32" y="2585"/>
                      <a:pt x="25" y="2592"/>
                      <a:pt x="16" y="2592"/>
                    </a:cubicBezTo>
                    <a:cubicBezTo>
                      <a:pt x="7" y="2592"/>
                      <a:pt x="0" y="2585"/>
                      <a:pt x="0" y="2576"/>
                    </a:cubicBezTo>
                    <a:lnTo>
                      <a:pt x="0" y="2352"/>
                    </a:lnTo>
                    <a:cubicBezTo>
                      <a:pt x="0" y="2343"/>
                      <a:pt x="7" y="2336"/>
                      <a:pt x="16" y="2336"/>
                    </a:cubicBezTo>
                    <a:cubicBezTo>
                      <a:pt x="25" y="2336"/>
                      <a:pt x="32" y="2343"/>
                      <a:pt x="32" y="2352"/>
                    </a:cubicBezTo>
                    <a:close/>
                    <a:moveTo>
                      <a:pt x="32" y="2736"/>
                    </a:moveTo>
                    <a:lnTo>
                      <a:pt x="32" y="2960"/>
                    </a:lnTo>
                    <a:cubicBezTo>
                      <a:pt x="32" y="2969"/>
                      <a:pt x="25" y="2976"/>
                      <a:pt x="16" y="2976"/>
                    </a:cubicBezTo>
                    <a:cubicBezTo>
                      <a:pt x="7" y="2976"/>
                      <a:pt x="0" y="2969"/>
                      <a:pt x="0" y="2960"/>
                    </a:cubicBezTo>
                    <a:lnTo>
                      <a:pt x="0" y="2736"/>
                    </a:lnTo>
                    <a:cubicBezTo>
                      <a:pt x="0" y="2727"/>
                      <a:pt x="7" y="2720"/>
                      <a:pt x="16" y="2720"/>
                    </a:cubicBezTo>
                    <a:cubicBezTo>
                      <a:pt x="25" y="2720"/>
                      <a:pt x="32" y="2727"/>
                      <a:pt x="32" y="2736"/>
                    </a:cubicBezTo>
                    <a:close/>
                    <a:moveTo>
                      <a:pt x="32" y="3120"/>
                    </a:moveTo>
                    <a:lnTo>
                      <a:pt x="32" y="3344"/>
                    </a:lnTo>
                    <a:cubicBezTo>
                      <a:pt x="32" y="3353"/>
                      <a:pt x="25" y="3360"/>
                      <a:pt x="16" y="3360"/>
                    </a:cubicBezTo>
                    <a:cubicBezTo>
                      <a:pt x="7" y="3360"/>
                      <a:pt x="0" y="3353"/>
                      <a:pt x="0" y="3344"/>
                    </a:cubicBezTo>
                    <a:lnTo>
                      <a:pt x="0" y="3120"/>
                    </a:lnTo>
                    <a:cubicBezTo>
                      <a:pt x="0" y="3111"/>
                      <a:pt x="7" y="3104"/>
                      <a:pt x="16" y="3104"/>
                    </a:cubicBezTo>
                    <a:cubicBezTo>
                      <a:pt x="25" y="3104"/>
                      <a:pt x="32" y="3111"/>
                      <a:pt x="32" y="3120"/>
                    </a:cubicBezTo>
                    <a:close/>
                    <a:moveTo>
                      <a:pt x="148" y="3356"/>
                    </a:moveTo>
                    <a:lnTo>
                      <a:pt x="372" y="3356"/>
                    </a:lnTo>
                    <a:cubicBezTo>
                      <a:pt x="381" y="3356"/>
                      <a:pt x="388" y="3363"/>
                      <a:pt x="388" y="3372"/>
                    </a:cubicBezTo>
                    <a:cubicBezTo>
                      <a:pt x="388" y="3381"/>
                      <a:pt x="381" y="3388"/>
                      <a:pt x="372" y="3388"/>
                    </a:cubicBezTo>
                    <a:lnTo>
                      <a:pt x="148" y="3388"/>
                    </a:lnTo>
                    <a:cubicBezTo>
                      <a:pt x="139" y="3388"/>
                      <a:pt x="132" y="3381"/>
                      <a:pt x="132" y="3372"/>
                    </a:cubicBezTo>
                    <a:cubicBezTo>
                      <a:pt x="132" y="3363"/>
                      <a:pt x="139" y="3356"/>
                      <a:pt x="148" y="3356"/>
                    </a:cubicBezTo>
                    <a:close/>
                    <a:moveTo>
                      <a:pt x="532" y="3356"/>
                    </a:moveTo>
                    <a:lnTo>
                      <a:pt x="756" y="3356"/>
                    </a:lnTo>
                    <a:cubicBezTo>
                      <a:pt x="765" y="3356"/>
                      <a:pt x="772" y="3363"/>
                      <a:pt x="772" y="3372"/>
                    </a:cubicBezTo>
                    <a:cubicBezTo>
                      <a:pt x="772" y="3381"/>
                      <a:pt x="765" y="3388"/>
                      <a:pt x="756" y="3388"/>
                    </a:cubicBezTo>
                    <a:lnTo>
                      <a:pt x="532" y="3388"/>
                    </a:lnTo>
                    <a:cubicBezTo>
                      <a:pt x="523" y="3388"/>
                      <a:pt x="516" y="3381"/>
                      <a:pt x="516" y="3372"/>
                    </a:cubicBezTo>
                    <a:cubicBezTo>
                      <a:pt x="516" y="3363"/>
                      <a:pt x="523" y="3356"/>
                      <a:pt x="532" y="3356"/>
                    </a:cubicBezTo>
                    <a:close/>
                    <a:moveTo>
                      <a:pt x="916" y="3356"/>
                    </a:moveTo>
                    <a:lnTo>
                      <a:pt x="1140" y="3356"/>
                    </a:lnTo>
                    <a:cubicBezTo>
                      <a:pt x="1149" y="3356"/>
                      <a:pt x="1156" y="3363"/>
                      <a:pt x="1156" y="3372"/>
                    </a:cubicBezTo>
                    <a:cubicBezTo>
                      <a:pt x="1156" y="3381"/>
                      <a:pt x="1149" y="3388"/>
                      <a:pt x="1140" y="3388"/>
                    </a:cubicBezTo>
                    <a:lnTo>
                      <a:pt x="916" y="3388"/>
                    </a:lnTo>
                    <a:cubicBezTo>
                      <a:pt x="907" y="3388"/>
                      <a:pt x="900" y="3381"/>
                      <a:pt x="900" y="3372"/>
                    </a:cubicBezTo>
                    <a:cubicBezTo>
                      <a:pt x="900" y="3363"/>
                      <a:pt x="907" y="3356"/>
                      <a:pt x="916" y="3356"/>
                    </a:cubicBezTo>
                    <a:close/>
                    <a:moveTo>
                      <a:pt x="1300" y="3356"/>
                    </a:moveTo>
                    <a:lnTo>
                      <a:pt x="1524" y="3356"/>
                    </a:lnTo>
                    <a:cubicBezTo>
                      <a:pt x="1533" y="3356"/>
                      <a:pt x="1540" y="3363"/>
                      <a:pt x="1540" y="3372"/>
                    </a:cubicBezTo>
                    <a:cubicBezTo>
                      <a:pt x="1540" y="3381"/>
                      <a:pt x="1533" y="3388"/>
                      <a:pt x="1524" y="3388"/>
                    </a:cubicBezTo>
                    <a:lnTo>
                      <a:pt x="1300" y="3388"/>
                    </a:lnTo>
                    <a:cubicBezTo>
                      <a:pt x="1291" y="3388"/>
                      <a:pt x="1284" y="3381"/>
                      <a:pt x="1284" y="3372"/>
                    </a:cubicBezTo>
                    <a:cubicBezTo>
                      <a:pt x="1284" y="3363"/>
                      <a:pt x="1291" y="3356"/>
                      <a:pt x="1300" y="3356"/>
                    </a:cubicBezTo>
                    <a:close/>
                    <a:moveTo>
                      <a:pt x="1684" y="3356"/>
                    </a:moveTo>
                    <a:lnTo>
                      <a:pt x="1908" y="3356"/>
                    </a:lnTo>
                    <a:cubicBezTo>
                      <a:pt x="1917" y="3356"/>
                      <a:pt x="1924" y="3363"/>
                      <a:pt x="1924" y="3372"/>
                    </a:cubicBezTo>
                    <a:cubicBezTo>
                      <a:pt x="1924" y="3381"/>
                      <a:pt x="1917" y="3388"/>
                      <a:pt x="1908" y="3388"/>
                    </a:cubicBezTo>
                    <a:lnTo>
                      <a:pt x="1684" y="3388"/>
                    </a:lnTo>
                    <a:cubicBezTo>
                      <a:pt x="1675" y="3388"/>
                      <a:pt x="1668" y="3381"/>
                      <a:pt x="1668" y="3372"/>
                    </a:cubicBezTo>
                    <a:cubicBezTo>
                      <a:pt x="1668" y="3363"/>
                      <a:pt x="1675" y="3356"/>
                      <a:pt x="1684" y="3356"/>
                    </a:cubicBezTo>
                    <a:close/>
                    <a:moveTo>
                      <a:pt x="2068" y="3356"/>
                    </a:moveTo>
                    <a:lnTo>
                      <a:pt x="2292" y="3356"/>
                    </a:lnTo>
                    <a:cubicBezTo>
                      <a:pt x="2301" y="3356"/>
                      <a:pt x="2308" y="3363"/>
                      <a:pt x="2308" y="3372"/>
                    </a:cubicBezTo>
                    <a:cubicBezTo>
                      <a:pt x="2308" y="3381"/>
                      <a:pt x="2301" y="3388"/>
                      <a:pt x="2292" y="3388"/>
                    </a:cubicBezTo>
                    <a:lnTo>
                      <a:pt x="2068" y="3388"/>
                    </a:lnTo>
                    <a:cubicBezTo>
                      <a:pt x="2059" y="3388"/>
                      <a:pt x="2052" y="3381"/>
                      <a:pt x="2052" y="3372"/>
                    </a:cubicBezTo>
                    <a:cubicBezTo>
                      <a:pt x="2052" y="3363"/>
                      <a:pt x="2059" y="3356"/>
                      <a:pt x="2068" y="3356"/>
                    </a:cubicBezTo>
                    <a:close/>
                    <a:moveTo>
                      <a:pt x="2452" y="3356"/>
                    </a:moveTo>
                    <a:lnTo>
                      <a:pt x="2676" y="3356"/>
                    </a:lnTo>
                    <a:cubicBezTo>
                      <a:pt x="2685" y="3356"/>
                      <a:pt x="2692" y="3363"/>
                      <a:pt x="2692" y="3372"/>
                    </a:cubicBezTo>
                    <a:cubicBezTo>
                      <a:pt x="2692" y="3381"/>
                      <a:pt x="2685" y="3388"/>
                      <a:pt x="2676" y="3388"/>
                    </a:cubicBezTo>
                    <a:lnTo>
                      <a:pt x="2452" y="3388"/>
                    </a:lnTo>
                    <a:cubicBezTo>
                      <a:pt x="2443" y="3388"/>
                      <a:pt x="2436" y="3381"/>
                      <a:pt x="2436" y="3372"/>
                    </a:cubicBezTo>
                    <a:cubicBezTo>
                      <a:pt x="2436" y="3363"/>
                      <a:pt x="2443" y="3356"/>
                      <a:pt x="2452" y="3356"/>
                    </a:cubicBezTo>
                    <a:close/>
                    <a:moveTo>
                      <a:pt x="2836" y="3356"/>
                    </a:moveTo>
                    <a:lnTo>
                      <a:pt x="3060" y="3356"/>
                    </a:lnTo>
                    <a:cubicBezTo>
                      <a:pt x="3069" y="3356"/>
                      <a:pt x="3076" y="3363"/>
                      <a:pt x="3076" y="3372"/>
                    </a:cubicBezTo>
                    <a:cubicBezTo>
                      <a:pt x="3076" y="3381"/>
                      <a:pt x="3069" y="3388"/>
                      <a:pt x="3060" y="3388"/>
                    </a:cubicBezTo>
                    <a:lnTo>
                      <a:pt x="2836" y="3388"/>
                    </a:lnTo>
                    <a:cubicBezTo>
                      <a:pt x="2827" y="3388"/>
                      <a:pt x="2820" y="3381"/>
                      <a:pt x="2820" y="3372"/>
                    </a:cubicBezTo>
                    <a:cubicBezTo>
                      <a:pt x="2820" y="3363"/>
                      <a:pt x="2827" y="3356"/>
                      <a:pt x="2836" y="3356"/>
                    </a:cubicBezTo>
                    <a:close/>
                    <a:moveTo>
                      <a:pt x="3220" y="3356"/>
                    </a:moveTo>
                    <a:lnTo>
                      <a:pt x="3444" y="3356"/>
                    </a:lnTo>
                    <a:cubicBezTo>
                      <a:pt x="3453" y="3356"/>
                      <a:pt x="3460" y="3363"/>
                      <a:pt x="3460" y="3372"/>
                    </a:cubicBezTo>
                    <a:cubicBezTo>
                      <a:pt x="3460" y="3381"/>
                      <a:pt x="3453" y="3388"/>
                      <a:pt x="3444" y="3388"/>
                    </a:cubicBezTo>
                    <a:lnTo>
                      <a:pt x="3220" y="3388"/>
                    </a:lnTo>
                    <a:cubicBezTo>
                      <a:pt x="3211" y="3388"/>
                      <a:pt x="3204" y="3381"/>
                      <a:pt x="3204" y="3372"/>
                    </a:cubicBezTo>
                    <a:cubicBezTo>
                      <a:pt x="3204" y="3363"/>
                      <a:pt x="3211" y="3356"/>
                      <a:pt x="3220" y="3356"/>
                    </a:cubicBezTo>
                    <a:close/>
                    <a:moveTo>
                      <a:pt x="3604" y="3356"/>
                    </a:moveTo>
                    <a:lnTo>
                      <a:pt x="3828" y="3356"/>
                    </a:lnTo>
                    <a:cubicBezTo>
                      <a:pt x="3837" y="3356"/>
                      <a:pt x="3844" y="3363"/>
                      <a:pt x="3844" y="3372"/>
                    </a:cubicBezTo>
                    <a:cubicBezTo>
                      <a:pt x="3844" y="3381"/>
                      <a:pt x="3837" y="3388"/>
                      <a:pt x="3828" y="3388"/>
                    </a:cubicBezTo>
                    <a:lnTo>
                      <a:pt x="3604" y="3388"/>
                    </a:lnTo>
                    <a:cubicBezTo>
                      <a:pt x="3595" y="3388"/>
                      <a:pt x="3588" y="3381"/>
                      <a:pt x="3588" y="3372"/>
                    </a:cubicBezTo>
                    <a:cubicBezTo>
                      <a:pt x="3588" y="3363"/>
                      <a:pt x="3595" y="3356"/>
                      <a:pt x="3604" y="3356"/>
                    </a:cubicBezTo>
                    <a:close/>
                    <a:moveTo>
                      <a:pt x="3988" y="3356"/>
                    </a:moveTo>
                    <a:lnTo>
                      <a:pt x="4212" y="3356"/>
                    </a:lnTo>
                    <a:cubicBezTo>
                      <a:pt x="4221" y="3356"/>
                      <a:pt x="4228" y="3363"/>
                      <a:pt x="4228" y="3372"/>
                    </a:cubicBezTo>
                    <a:cubicBezTo>
                      <a:pt x="4228" y="3381"/>
                      <a:pt x="4221" y="3388"/>
                      <a:pt x="4212" y="3388"/>
                    </a:cubicBezTo>
                    <a:lnTo>
                      <a:pt x="3988" y="3388"/>
                    </a:lnTo>
                    <a:cubicBezTo>
                      <a:pt x="3979" y="3388"/>
                      <a:pt x="3972" y="3381"/>
                      <a:pt x="3972" y="3372"/>
                    </a:cubicBezTo>
                    <a:cubicBezTo>
                      <a:pt x="3972" y="3363"/>
                      <a:pt x="3979" y="3356"/>
                      <a:pt x="3988" y="3356"/>
                    </a:cubicBezTo>
                    <a:close/>
                    <a:moveTo>
                      <a:pt x="4354" y="3371"/>
                    </a:moveTo>
                    <a:lnTo>
                      <a:pt x="4354" y="3147"/>
                    </a:lnTo>
                    <a:cubicBezTo>
                      <a:pt x="4354" y="3138"/>
                      <a:pt x="4361" y="3131"/>
                      <a:pt x="4370" y="3131"/>
                    </a:cubicBezTo>
                    <a:cubicBezTo>
                      <a:pt x="4379" y="3131"/>
                      <a:pt x="4386" y="3138"/>
                      <a:pt x="4386" y="3147"/>
                    </a:cubicBezTo>
                    <a:lnTo>
                      <a:pt x="4386" y="3371"/>
                    </a:lnTo>
                    <a:cubicBezTo>
                      <a:pt x="4386" y="3379"/>
                      <a:pt x="4379" y="3387"/>
                      <a:pt x="4370" y="3387"/>
                    </a:cubicBezTo>
                    <a:cubicBezTo>
                      <a:pt x="4361" y="3387"/>
                      <a:pt x="4354" y="3379"/>
                      <a:pt x="4354" y="3371"/>
                    </a:cubicBezTo>
                    <a:close/>
                    <a:moveTo>
                      <a:pt x="4354" y="2987"/>
                    </a:moveTo>
                    <a:lnTo>
                      <a:pt x="4354" y="2763"/>
                    </a:lnTo>
                    <a:cubicBezTo>
                      <a:pt x="4354" y="2754"/>
                      <a:pt x="4361" y="2747"/>
                      <a:pt x="4370" y="2747"/>
                    </a:cubicBezTo>
                    <a:cubicBezTo>
                      <a:pt x="4379" y="2747"/>
                      <a:pt x="4386" y="2754"/>
                      <a:pt x="4386" y="2763"/>
                    </a:cubicBezTo>
                    <a:lnTo>
                      <a:pt x="4386" y="2987"/>
                    </a:lnTo>
                    <a:cubicBezTo>
                      <a:pt x="4386" y="2995"/>
                      <a:pt x="4379" y="3003"/>
                      <a:pt x="4370" y="3003"/>
                    </a:cubicBezTo>
                    <a:cubicBezTo>
                      <a:pt x="4361" y="3003"/>
                      <a:pt x="4354" y="2995"/>
                      <a:pt x="4354" y="2987"/>
                    </a:cubicBezTo>
                    <a:close/>
                    <a:moveTo>
                      <a:pt x="4354" y="2603"/>
                    </a:moveTo>
                    <a:lnTo>
                      <a:pt x="4354" y="2379"/>
                    </a:lnTo>
                    <a:cubicBezTo>
                      <a:pt x="4354" y="2370"/>
                      <a:pt x="4361" y="2363"/>
                      <a:pt x="4370" y="2363"/>
                    </a:cubicBezTo>
                    <a:cubicBezTo>
                      <a:pt x="4379" y="2363"/>
                      <a:pt x="4386" y="2370"/>
                      <a:pt x="4386" y="2379"/>
                    </a:cubicBezTo>
                    <a:lnTo>
                      <a:pt x="4386" y="2603"/>
                    </a:lnTo>
                    <a:cubicBezTo>
                      <a:pt x="4386" y="2611"/>
                      <a:pt x="4379" y="2619"/>
                      <a:pt x="4370" y="2619"/>
                    </a:cubicBezTo>
                    <a:cubicBezTo>
                      <a:pt x="4361" y="2619"/>
                      <a:pt x="4354" y="2611"/>
                      <a:pt x="4354" y="2603"/>
                    </a:cubicBezTo>
                    <a:close/>
                    <a:moveTo>
                      <a:pt x="4354" y="2219"/>
                    </a:moveTo>
                    <a:lnTo>
                      <a:pt x="4354" y="1995"/>
                    </a:lnTo>
                    <a:cubicBezTo>
                      <a:pt x="4354" y="1986"/>
                      <a:pt x="4361" y="1979"/>
                      <a:pt x="4370" y="1979"/>
                    </a:cubicBezTo>
                    <a:cubicBezTo>
                      <a:pt x="4379" y="1979"/>
                      <a:pt x="4386" y="1986"/>
                      <a:pt x="4386" y="1995"/>
                    </a:cubicBezTo>
                    <a:lnTo>
                      <a:pt x="4386" y="2219"/>
                    </a:lnTo>
                    <a:cubicBezTo>
                      <a:pt x="4386" y="2227"/>
                      <a:pt x="4379" y="2235"/>
                      <a:pt x="4370" y="2235"/>
                    </a:cubicBezTo>
                    <a:cubicBezTo>
                      <a:pt x="4361" y="2235"/>
                      <a:pt x="4354" y="2227"/>
                      <a:pt x="4354" y="2219"/>
                    </a:cubicBezTo>
                    <a:close/>
                    <a:moveTo>
                      <a:pt x="4354" y="1835"/>
                    </a:moveTo>
                    <a:lnTo>
                      <a:pt x="4354" y="1611"/>
                    </a:lnTo>
                    <a:cubicBezTo>
                      <a:pt x="4354" y="1602"/>
                      <a:pt x="4361" y="1595"/>
                      <a:pt x="4370" y="1595"/>
                    </a:cubicBezTo>
                    <a:cubicBezTo>
                      <a:pt x="4379" y="1595"/>
                      <a:pt x="4386" y="1602"/>
                      <a:pt x="4386" y="1611"/>
                    </a:cubicBezTo>
                    <a:lnTo>
                      <a:pt x="4386" y="1835"/>
                    </a:lnTo>
                    <a:cubicBezTo>
                      <a:pt x="4386" y="1843"/>
                      <a:pt x="4379" y="1851"/>
                      <a:pt x="4370" y="1851"/>
                    </a:cubicBezTo>
                    <a:cubicBezTo>
                      <a:pt x="4361" y="1851"/>
                      <a:pt x="4354" y="1843"/>
                      <a:pt x="4354" y="1835"/>
                    </a:cubicBezTo>
                    <a:close/>
                    <a:moveTo>
                      <a:pt x="4354" y="1451"/>
                    </a:moveTo>
                    <a:lnTo>
                      <a:pt x="4354" y="1227"/>
                    </a:lnTo>
                    <a:cubicBezTo>
                      <a:pt x="4354" y="1218"/>
                      <a:pt x="4361" y="1211"/>
                      <a:pt x="4370" y="1211"/>
                    </a:cubicBezTo>
                    <a:cubicBezTo>
                      <a:pt x="4379" y="1211"/>
                      <a:pt x="4386" y="1218"/>
                      <a:pt x="4386" y="1227"/>
                    </a:cubicBezTo>
                    <a:lnTo>
                      <a:pt x="4386" y="1451"/>
                    </a:lnTo>
                    <a:cubicBezTo>
                      <a:pt x="4386" y="1459"/>
                      <a:pt x="4379" y="1467"/>
                      <a:pt x="4370" y="1467"/>
                    </a:cubicBezTo>
                    <a:cubicBezTo>
                      <a:pt x="4361" y="1467"/>
                      <a:pt x="4354" y="1459"/>
                      <a:pt x="4354" y="1451"/>
                    </a:cubicBezTo>
                    <a:close/>
                    <a:moveTo>
                      <a:pt x="4354" y="1067"/>
                    </a:moveTo>
                    <a:lnTo>
                      <a:pt x="4354" y="843"/>
                    </a:lnTo>
                    <a:cubicBezTo>
                      <a:pt x="4354" y="834"/>
                      <a:pt x="4361" y="827"/>
                      <a:pt x="4370" y="827"/>
                    </a:cubicBezTo>
                    <a:cubicBezTo>
                      <a:pt x="4379" y="827"/>
                      <a:pt x="4386" y="834"/>
                      <a:pt x="4386" y="843"/>
                    </a:cubicBezTo>
                    <a:lnTo>
                      <a:pt x="4386" y="1067"/>
                    </a:lnTo>
                    <a:cubicBezTo>
                      <a:pt x="4386" y="1075"/>
                      <a:pt x="4379" y="1083"/>
                      <a:pt x="4370" y="1083"/>
                    </a:cubicBezTo>
                    <a:cubicBezTo>
                      <a:pt x="4361" y="1083"/>
                      <a:pt x="4354" y="1075"/>
                      <a:pt x="4354" y="1067"/>
                    </a:cubicBezTo>
                    <a:close/>
                    <a:moveTo>
                      <a:pt x="4354" y="683"/>
                    </a:moveTo>
                    <a:lnTo>
                      <a:pt x="4354" y="459"/>
                    </a:lnTo>
                    <a:cubicBezTo>
                      <a:pt x="4354" y="450"/>
                      <a:pt x="4361" y="443"/>
                      <a:pt x="4370" y="443"/>
                    </a:cubicBezTo>
                    <a:cubicBezTo>
                      <a:pt x="4379" y="443"/>
                      <a:pt x="4386" y="450"/>
                      <a:pt x="4386" y="459"/>
                    </a:cubicBezTo>
                    <a:lnTo>
                      <a:pt x="4386" y="683"/>
                    </a:lnTo>
                    <a:cubicBezTo>
                      <a:pt x="4386" y="691"/>
                      <a:pt x="4379" y="699"/>
                      <a:pt x="4370" y="699"/>
                    </a:cubicBezTo>
                    <a:cubicBezTo>
                      <a:pt x="4361" y="699"/>
                      <a:pt x="4354" y="691"/>
                      <a:pt x="4354" y="683"/>
                    </a:cubicBezTo>
                    <a:close/>
                    <a:moveTo>
                      <a:pt x="4354" y="299"/>
                    </a:moveTo>
                    <a:lnTo>
                      <a:pt x="4354" y="75"/>
                    </a:lnTo>
                    <a:cubicBezTo>
                      <a:pt x="4354" y="66"/>
                      <a:pt x="4361" y="59"/>
                      <a:pt x="4370" y="59"/>
                    </a:cubicBezTo>
                    <a:cubicBezTo>
                      <a:pt x="4379" y="59"/>
                      <a:pt x="4386" y="66"/>
                      <a:pt x="4386" y="75"/>
                    </a:cubicBezTo>
                    <a:lnTo>
                      <a:pt x="4386" y="299"/>
                    </a:lnTo>
                    <a:cubicBezTo>
                      <a:pt x="4386" y="307"/>
                      <a:pt x="4379" y="315"/>
                      <a:pt x="4370" y="315"/>
                    </a:cubicBezTo>
                    <a:cubicBezTo>
                      <a:pt x="4361" y="315"/>
                      <a:pt x="4354" y="307"/>
                      <a:pt x="4354" y="299"/>
                    </a:cubicBezTo>
                    <a:close/>
                    <a:moveTo>
                      <a:pt x="4269" y="32"/>
                    </a:moveTo>
                    <a:lnTo>
                      <a:pt x="4045" y="32"/>
                    </a:lnTo>
                    <a:cubicBezTo>
                      <a:pt x="4036" y="32"/>
                      <a:pt x="4029" y="25"/>
                      <a:pt x="4029" y="16"/>
                    </a:cubicBezTo>
                    <a:cubicBezTo>
                      <a:pt x="4029" y="7"/>
                      <a:pt x="4036" y="0"/>
                      <a:pt x="4045" y="0"/>
                    </a:cubicBezTo>
                    <a:lnTo>
                      <a:pt x="4269" y="0"/>
                    </a:lnTo>
                    <a:cubicBezTo>
                      <a:pt x="4277" y="0"/>
                      <a:pt x="4285" y="7"/>
                      <a:pt x="4285" y="16"/>
                    </a:cubicBezTo>
                    <a:cubicBezTo>
                      <a:pt x="4285" y="25"/>
                      <a:pt x="4277" y="32"/>
                      <a:pt x="4269" y="32"/>
                    </a:cubicBezTo>
                    <a:close/>
                    <a:moveTo>
                      <a:pt x="3885" y="32"/>
                    </a:moveTo>
                    <a:lnTo>
                      <a:pt x="3661" y="32"/>
                    </a:lnTo>
                    <a:cubicBezTo>
                      <a:pt x="3652" y="32"/>
                      <a:pt x="3645" y="25"/>
                      <a:pt x="3645" y="16"/>
                    </a:cubicBezTo>
                    <a:cubicBezTo>
                      <a:pt x="3645" y="7"/>
                      <a:pt x="3652" y="0"/>
                      <a:pt x="3661" y="0"/>
                    </a:cubicBezTo>
                    <a:lnTo>
                      <a:pt x="3885" y="0"/>
                    </a:lnTo>
                    <a:cubicBezTo>
                      <a:pt x="3893" y="0"/>
                      <a:pt x="3901" y="7"/>
                      <a:pt x="3901" y="16"/>
                    </a:cubicBezTo>
                    <a:cubicBezTo>
                      <a:pt x="3901" y="25"/>
                      <a:pt x="3893" y="32"/>
                      <a:pt x="3885" y="32"/>
                    </a:cubicBezTo>
                    <a:close/>
                    <a:moveTo>
                      <a:pt x="3501" y="32"/>
                    </a:moveTo>
                    <a:lnTo>
                      <a:pt x="3277" y="32"/>
                    </a:lnTo>
                    <a:cubicBezTo>
                      <a:pt x="3268" y="32"/>
                      <a:pt x="3261" y="25"/>
                      <a:pt x="3261" y="16"/>
                    </a:cubicBezTo>
                    <a:cubicBezTo>
                      <a:pt x="3261" y="7"/>
                      <a:pt x="3268" y="0"/>
                      <a:pt x="3277" y="0"/>
                    </a:cubicBezTo>
                    <a:lnTo>
                      <a:pt x="3501" y="0"/>
                    </a:lnTo>
                    <a:cubicBezTo>
                      <a:pt x="3509" y="0"/>
                      <a:pt x="3517" y="7"/>
                      <a:pt x="3517" y="16"/>
                    </a:cubicBezTo>
                    <a:cubicBezTo>
                      <a:pt x="3517" y="25"/>
                      <a:pt x="3509" y="32"/>
                      <a:pt x="3501" y="32"/>
                    </a:cubicBezTo>
                    <a:close/>
                    <a:moveTo>
                      <a:pt x="3117" y="32"/>
                    </a:moveTo>
                    <a:lnTo>
                      <a:pt x="2893" y="32"/>
                    </a:lnTo>
                    <a:cubicBezTo>
                      <a:pt x="2884" y="32"/>
                      <a:pt x="2877" y="25"/>
                      <a:pt x="2877" y="16"/>
                    </a:cubicBezTo>
                    <a:cubicBezTo>
                      <a:pt x="2877" y="7"/>
                      <a:pt x="2884" y="0"/>
                      <a:pt x="2893" y="0"/>
                    </a:cubicBezTo>
                    <a:lnTo>
                      <a:pt x="3117" y="0"/>
                    </a:lnTo>
                    <a:cubicBezTo>
                      <a:pt x="3125" y="0"/>
                      <a:pt x="3133" y="7"/>
                      <a:pt x="3133" y="16"/>
                    </a:cubicBezTo>
                    <a:cubicBezTo>
                      <a:pt x="3133" y="25"/>
                      <a:pt x="3125" y="32"/>
                      <a:pt x="3117" y="32"/>
                    </a:cubicBezTo>
                    <a:close/>
                    <a:moveTo>
                      <a:pt x="2733" y="32"/>
                    </a:moveTo>
                    <a:lnTo>
                      <a:pt x="2509" y="32"/>
                    </a:lnTo>
                    <a:cubicBezTo>
                      <a:pt x="2500" y="32"/>
                      <a:pt x="2493" y="25"/>
                      <a:pt x="2493" y="16"/>
                    </a:cubicBezTo>
                    <a:cubicBezTo>
                      <a:pt x="2493" y="7"/>
                      <a:pt x="2500" y="0"/>
                      <a:pt x="2509" y="0"/>
                    </a:cubicBezTo>
                    <a:lnTo>
                      <a:pt x="2733" y="0"/>
                    </a:lnTo>
                    <a:cubicBezTo>
                      <a:pt x="2741" y="0"/>
                      <a:pt x="2749" y="7"/>
                      <a:pt x="2749" y="16"/>
                    </a:cubicBezTo>
                    <a:cubicBezTo>
                      <a:pt x="2749" y="25"/>
                      <a:pt x="2741" y="32"/>
                      <a:pt x="2733" y="32"/>
                    </a:cubicBezTo>
                    <a:close/>
                    <a:moveTo>
                      <a:pt x="2349" y="32"/>
                    </a:moveTo>
                    <a:lnTo>
                      <a:pt x="2125" y="32"/>
                    </a:lnTo>
                    <a:cubicBezTo>
                      <a:pt x="2116" y="32"/>
                      <a:pt x="2109" y="25"/>
                      <a:pt x="2109" y="16"/>
                    </a:cubicBezTo>
                    <a:cubicBezTo>
                      <a:pt x="2109" y="7"/>
                      <a:pt x="2116" y="0"/>
                      <a:pt x="2125" y="0"/>
                    </a:cubicBezTo>
                    <a:lnTo>
                      <a:pt x="2349" y="0"/>
                    </a:lnTo>
                    <a:cubicBezTo>
                      <a:pt x="2357" y="0"/>
                      <a:pt x="2365" y="7"/>
                      <a:pt x="2365" y="16"/>
                    </a:cubicBezTo>
                    <a:cubicBezTo>
                      <a:pt x="2365" y="25"/>
                      <a:pt x="2357" y="32"/>
                      <a:pt x="2349" y="32"/>
                    </a:cubicBezTo>
                    <a:close/>
                    <a:moveTo>
                      <a:pt x="1965" y="32"/>
                    </a:moveTo>
                    <a:lnTo>
                      <a:pt x="1741" y="32"/>
                    </a:lnTo>
                    <a:cubicBezTo>
                      <a:pt x="1732" y="32"/>
                      <a:pt x="1725" y="25"/>
                      <a:pt x="1725" y="16"/>
                    </a:cubicBezTo>
                    <a:cubicBezTo>
                      <a:pt x="1725" y="7"/>
                      <a:pt x="1732" y="0"/>
                      <a:pt x="1741" y="0"/>
                    </a:cubicBezTo>
                    <a:lnTo>
                      <a:pt x="1965" y="0"/>
                    </a:lnTo>
                    <a:cubicBezTo>
                      <a:pt x="1973" y="0"/>
                      <a:pt x="1981" y="7"/>
                      <a:pt x="1981" y="16"/>
                    </a:cubicBezTo>
                    <a:cubicBezTo>
                      <a:pt x="1981" y="25"/>
                      <a:pt x="1973" y="32"/>
                      <a:pt x="1965" y="32"/>
                    </a:cubicBezTo>
                    <a:close/>
                    <a:moveTo>
                      <a:pt x="1581" y="32"/>
                    </a:moveTo>
                    <a:lnTo>
                      <a:pt x="1357" y="32"/>
                    </a:lnTo>
                    <a:cubicBezTo>
                      <a:pt x="1348" y="32"/>
                      <a:pt x="1341" y="25"/>
                      <a:pt x="1341" y="16"/>
                    </a:cubicBezTo>
                    <a:cubicBezTo>
                      <a:pt x="1341" y="7"/>
                      <a:pt x="1348" y="0"/>
                      <a:pt x="1357" y="0"/>
                    </a:cubicBezTo>
                    <a:lnTo>
                      <a:pt x="1581" y="0"/>
                    </a:lnTo>
                    <a:cubicBezTo>
                      <a:pt x="1589" y="0"/>
                      <a:pt x="1597" y="7"/>
                      <a:pt x="1597" y="16"/>
                    </a:cubicBezTo>
                    <a:cubicBezTo>
                      <a:pt x="1597" y="25"/>
                      <a:pt x="1589" y="32"/>
                      <a:pt x="1581" y="32"/>
                    </a:cubicBezTo>
                    <a:close/>
                    <a:moveTo>
                      <a:pt x="1197" y="32"/>
                    </a:moveTo>
                    <a:lnTo>
                      <a:pt x="973" y="32"/>
                    </a:lnTo>
                    <a:cubicBezTo>
                      <a:pt x="964" y="32"/>
                      <a:pt x="957" y="25"/>
                      <a:pt x="957" y="16"/>
                    </a:cubicBezTo>
                    <a:cubicBezTo>
                      <a:pt x="957" y="7"/>
                      <a:pt x="964" y="0"/>
                      <a:pt x="973" y="0"/>
                    </a:cubicBezTo>
                    <a:lnTo>
                      <a:pt x="1197" y="0"/>
                    </a:lnTo>
                    <a:cubicBezTo>
                      <a:pt x="1205" y="0"/>
                      <a:pt x="1213" y="7"/>
                      <a:pt x="1213" y="16"/>
                    </a:cubicBezTo>
                    <a:cubicBezTo>
                      <a:pt x="1213" y="25"/>
                      <a:pt x="1205" y="32"/>
                      <a:pt x="1197" y="32"/>
                    </a:cubicBezTo>
                    <a:close/>
                    <a:moveTo>
                      <a:pt x="813" y="32"/>
                    </a:moveTo>
                    <a:lnTo>
                      <a:pt x="589" y="32"/>
                    </a:lnTo>
                    <a:cubicBezTo>
                      <a:pt x="580" y="32"/>
                      <a:pt x="573" y="25"/>
                      <a:pt x="573" y="16"/>
                    </a:cubicBezTo>
                    <a:cubicBezTo>
                      <a:pt x="573" y="7"/>
                      <a:pt x="580" y="0"/>
                      <a:pt x="589" y="0"/>
                    </a:cubicBezTo>
                    <a:lnTo>
                      <a:pt x="813" y="0"/>
                    </a:lnTo>
                    <a:cubicBezTo>
                      <a:pt x="821" y="0"/>
                      <a:pt x="829" y="7"/>
                      <a:pt x="829" y="16"/>
                    </a:cubicBezTo>
                    <a:cubicBezTo>
                      <a:pt x="829" y="25"/>
                      <a:pt x="821" y="32"/>
                      <a:pt x="813" y="32"/>
                    </a:cubicBezTo>
                    <a:close/>
                    <a:moveTo>
                      <a:pt x="429" y="32"/>
                    </a:moveTo>
                    <a:lnTo>
                      <a:pt x="205" y="32"/>
                    </a:lnTo>
                    <a:cubicBezTo>
                      <a:pt x="196" y="32"/>
                      <a:pt x="189" y="25"/>
                      <a:pt x="189" y="16"/>
                    </a:cubicBezTo>
                    <a:cubicBezTo>
                      <a:pt x="189" y="7"/>
                      <a:pt x="196" y="0"/>
                      <a:pt x="205" y="0"/>
                    </a:cubicBezTo>
                    <a:lnTo>
                      <a:pt x="429" y="0"/>
                    </a:lnTo>
                    <a:cubicBezTo>
                      <a:pt x="437" y="0"/>
                      <a:pt x="445" y="7"/>
                      <a:pt x="445" y="16"/>
                    </a:cubicBezTo>
                    <a:cubicBezTo>
                      <a:pt x="445" y="25"/>
                      <a:pt x="437" y="32"/>
                      <a:pt x="429" y="32"/>
                    </a:cubicBezTo>
                    <a:close/>
                    <a:moveTo>
                      <a:pt x="45" y="32"/>
                    </a:moveTo>
                    <a:lnTo>
                      <a:pt x="16" y="32"/>
                    </a:lnTo>
                    <a:cubicBezTo>
                      <a:pt x="7" y="32"/>
                      <a:pt x="0" y="25"/>
                      <a:pt x="0" y="16"/>
                    </a:cubicBezTo>
                    <a:cubicBezTo>
                      <a:pt x="0" y="7"/>
                      <a:pt x="7" y="0"/>
                      <a:pt x="16" y="0"/>
                    </a:cubicBezTo>
                    <a:lnTo>
                      <a:pt x="45" y="0"/>
                    </a:lnTo>
                    <a:cubicBezTo>
                      <a:pt x="53" y="0"/>
                      <a:pt x="61" y="7"/>
                      <a:pt x="61" y="16"/>
                    </a:cubicBezTo>
                    <a:cubicBezTo>
                      <a:pt x="61" y="25"/>
                      <a:pt x="53" y="32"/>
                      <a:pt x="45" y="32"/>
                    </a:cubicBezTo>
                    <a:close/>
                  </a:path>
                </a:pathLst>
              </a:custGeom>
              <a:solidFill>
                <a:srgbClr val="FF0000"/>
              </a:solidFill>
              <a:ln w="158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104" name="Freeform 748">
                <a:extLst>
                  <a:ext uri="{FF2B5EF4-FFF2-40B4-BE49-F238E27FC236}">
                    <a16:creationId xmlns:a16="http://schemas.microsoft.com/office/drawing/2014/main" id="{1A0F9F16-2756-446C-92B8-CFA8F584931C}"/>
                  </a:ext>
                </a:extLst>
              </p:cNvPr>
              <p:cNvSpPr>
                <a:spLocks noEditPoints="1"/>
              </p:cNvSpPr>
              <p:nvPr/>
            </p:nvSpPr>
            <p:spPr bwMode="auto">
              <a:xfrm>
                <a:off x="7772400" y="18246726"/>
                <a:ext cx="5349359" cy="4333875"/>
              </a:xfrm>
              <a:custGeom>
                <a:avLst/>
                <a:gdLst>
                  <a:gd name="T0" fmla="*/ 0 w 4205"/>
                  <a:gd name="T1" fmla="*/ 48 h 3388"/>
                  <a:gd name="T2" fmla="*/ 16 w 4205"/>
                  <a:gd name="T3" fmla="*/ 672 h 3388"/>
                  <a:gd name="T4" fmla="*/ 32 w 4205"/>
                  <a:gd name="T5" fmla="*/ 816 h 3388"/>
                  <a:gd name="T6" fmla="*/ 16 w 4205"/>
                  <a:gd name="T7" fmla="*/ 800 h 3388"/>
                  <a:gd name="T8" fmla="*/ 0 w 4205"/>
                  <a:gd name="T9" fmla="*/ 1424 h 3388"/>
                  <a:gd name="T10" fmla="*/ 32 w 4205"/>
                  <a:gd name="T11" fmla="*/ 1808 h 3388"/>
                  <a:gd name="T12" fmla="*/ 32 w 4205"/>
                  <a:gd name="T13" fmla="*/ 1584 h 3388"/>
                  <a:gd name="T14" fmla="*/ 0 w 4205"/>
                  <a:gd name="T15" fmla="*/ 1968 h 3388"/>
                  <a:gd name="T16" fmla="*/ 16 w 4205"/>
                  <a:gd name="T17" fmla="*/ 2592 h 3388"/>
                  <a:gd name="T18" fmla="*/ 32 w 4205"/>
                  <a:gd name="T19" fmla="*/ 2736 h 3388"/>
                  <a:gd name="T20" fmla="*/ 16 w 4205"/>
                  <a:gd name="T21" fmla="*/ 2720 h 3388"/>
                  <a:gd name="T22" fmla="*/ 0 w 4205"/>
                  <a:gd name="T23" fmla="*/ 3344 h 3388"/>
                  <a:gd name="T24" fmla="*/ 372 w 4205"/>
                  <a:gd name="T25" fmla="*/ 3356 h 3388"/>
                  <a:gd name="T26" fmla="*/ 148 w 4205"/>
                  <a:gd name="T27" fmla="*/ 3356 h 3388"/>
                  <a:gd name="T28" fmla="*/ 532 w 4205"/>
                  <a:gd name="T29" fmla="*/ 3388 h 3388"/>
                  <a:gd name="T30" fmla="*/ 1156 w 4205"/>
                  <a:gd name="T31" fmla="*/ 3372 h 3388"/>
                  <a:gd name="T32" fmla="*/ 1300 w 4205"/>
                  <a:gd name="T33" fmla="*/ 3356 h 3388"/>
                  <a:gd name="T34" fmla="*/ 1284 w 4205"/>
                  <a:gd name="T35" fmla="*/ 3372 h 3388"/>
                  <a:gd name="T36" fmla="*/ 1908 w 4205"/>
                  <a:gd name="T37" fmla="*/ 3388 h 3388"/>
                  <a:gd name="T38" fmla="*/ 2292 w 4205"/>
                  <a:gd name="T39" fmla="*/ 3356 h 3388"/>
                  <a:gd name="T40" fmla="*/ 2068 w 4205"/>
                  <a:gd name="T41" fmla="*/ 3356 h 3388"/>
                  <a:gd name="T42" fmla="*/ 2452 w 4205"/>
                  <a:gd name="T43" fmla="*/ 3388 h 3388"/>
                  <a:gd name="T44" fmla="*/ 3076 w 4205"/>
                  <a:gd name="T45" fmla="*/ 3372 h 3388"/>
                  <a:gd name="T46" fmla="*/ 3220 w 4205"/>
                  <a:gd name="T47" fmla="*/ 3356 h 3388"/>
                  <a:gd name="T48" fmla="*/ 3204 w 4205"/>
                  <a:gd name="T49" fmla="*/ 3372 h 3388"/>
                  <a:gd name="T50" fmla="*/ 3828 w 4205"/>
                  <a:gd name="T51" fmla="*/ 3388 h 3388"/>
                  <a:gd name="T52" fmla="*/ 4189 w 4205"/>
                  <a:gd name="T53" fmla="*/ 3356 h 3388"/>
                  <a:gd name="T54" fmla="*/ 4205 w 4205"/>
                  <a:gd name="T55" fmla="*/ 3372 h 3388"/>
                  <a:gd name="T56" fmla="*/ 4173 w 4205"/>
                  <a:gd name="T57" fmla="*/ 3189 h 3388"/>
                  <a:gd name="T58" fmla="*/ 4189 w 4205"/>
                  <a:gd name="T59" fmla="*/ 3205 h 3388"/>
                  <a:gd name="T60" fmla="*/ 4205 w 4205"/>
                  <a:gd name="T61" fmla="*/ 2581 h 3388"/>
                  <a:gd name="T62" fmla="*/ 4173 w 4205"/>
                  <a:gd name="T63" fmla="*/ 2197 h 3388"/>
                  <a:gd name="T64" fmla="*/ 4173 w 4205"/>
                  <a:gd name="T65" fmla="*/ 2421 h 3388"/>
                  <a:gd name="T66" fmla="*/ 4205 w 4205"/>
                  <a:gd name="T67" fmla="*/ 2037 h 3388"/>
                  <a:gd name="T68" fmla="*/ 4189 w 4205"/>
                  <a:gd name="T69" fmla="*/ 1413 h 3388"/>
                  <a:gd name="T70" fmla="*/ 4173 w 4205"/>
                  <a:gd name="T71" fmla="*/ 1269 h 3388"/>
                  <a:gd name="T72" fmla="*/ 4189 w 4205"/>
                  <a:gd name="T73" fmla="*/ 1285 h 3388"/>
                  <a:gd name="T74" fmla="*/ 4205 w 4205"/>
                  <a:gd name="T75" fmla="*/ 661 h 3388"/>
                  <a:gd name="T76" fmla="*/ 4173 w 4205"/>
                  <a:gd name="T77" fmla="*/ 277 h 3388"/>
                  <a:gd name="T78" fmla="*/ 4173 w 4205"/>
                  <a:gd name="T79" fmla="*/ 501 h 3388"/>
                  <a:gd name="T80" fmla="*/ 4050 w 4205"/>
                  <a:gd name="T81" fmla="*/ 16 h 3388"/>
                  <a:gd name="T82" fmla="*/ 4189 w 4205"/>
                  <a:gd name="T83" fmla="*/ 133 h 3388"/>
                  <a:gd name="T84" fmla="*/ 3682 w 4205"/>
                  <a:gd name="T85" fmla="*/ 0 h 3388"/>
                  <a:gd name="T86" fmla="*/ 3298 w 4205"/>
                  <a:gd name="T87" fmla="*/ 32 h 3388"/>
                  <a:gd name="T88" fmla="*/ 3522 w 4205"/>
                  <a:gd name="T89" fmla="*/ 32 h 3388"/>
                  <a:gd name="T90" fmla="*/ 3138 w 4205"/>
                  <a:gd name="T91" fmla="*/ 0 h 3388"/>
                  <a:gd name="T92" fmla="*/ 2514 w 4205"/>
                  <a:gd name="T93" fmla="*/ 16 h 3388"/>
                  <a:gd name="T94" fmla="*/ 2370 w 4205"/>
                  <a:gd name="T95" fmla="*/ 32 h 3388"/>
                  <a:gd name="T96" fmla="*/ 2386 w 4205"/>
                  <a:gd name="T97" fmla="*/ 16 h 3388"/>
                  <a:gd name="T98" fmla="*/ 1762 w 4205"/>
                  <a:gd name="T99" fmla="*/ 0 h 3388"/>
                  <a:gd name="T100" fmla="*/ 1378 w 4205"/>
                  <a:gd name="T101" fmla="*/ 32 h 3388"/>
                  <a:gd name="T102" fmla="*/ 1602 w 4205"/>
                  <a:gd name="T103" fmla="*/ 32 h 3388"/>
                  <a:gd name="T104" fmla="*/ 1218 w 4205"/>
                  <a:gd name="T105" fmla="*/ 0 h 3388"/>
                  <a:gd name="T106" fmla="*/ 594 w 4205"/>
                  <a:gd name="T107" fmla="*/ 16 h 3388"/>
                  <a:gd name="T108" fmla="*/ 450 w 4205"/>
                  <a:gd name="T109" fmla="*/ 32 h 3388"/>
                  <a:gd name="T110" fmla="*/ 466 w 4205"/>
                  <a:gd name="T111" fmla="*/ 16 h 3388"/>
                  <a:gd name="T112" fmla="*/ 16 w 4205"/>
                  <a:gd name="T113" fmla="*/ 0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05" h="3388">
                    <a:moveTo>
                      <a:pt x="32" y="48"/>
                    </a:moveTo>
                    <a:lnTo>
                      <a:pt x="32" y="272"/>
                    </a:lnTo>
                    <a:cubicBezTo>
                      <a:pt x="32" y="281"/>
                      <a:pt x="25" y="288"/>
                      <a:pt x="16" y="288"/>
                    </a:cubicBezTo>
                    <a:cubicBezTo>
                      <a:pt x="7" y="288"/>
                      <a:pt x="0" y="281"/>
                      <a:pt x="0" y="272"/>
                    </a:cubicBezTo>
                    <a:lnTo>
                      <a:pt x="0" y="48"/>
                    </a:lnTo>
                    <a:cubicBezTo>
                      <a:pt x="0" y="39"/>
                      <a:pt x="7" y="32"/>
                      <a:pt x="16" y="32"/>
                    </a:cubicBezTo>
                    <a:cubicBezTo>
                      <a:pt x="25" y="32"/>
                      <a:pt x="32" y="39"/>
                      <a:pt x="32" y="48"/>
                    </a:cubicBezTo>
                    <a:close/>
                    <a:moveTo>
                      <a:pt x="32" y="432"/>
                    </a:moveTo>
                    <a:lnTo>
                      <a:pt x="32" y="656"/>
                    </a:lnTo>
                    <a:cubicBezTo>
                      <a:pt x="32" y="665"/>
                      <a:pt x="25" y="672"/>
                      <a:pt x="16" y="672"/>
                    </a:cubicBezTo>
                    <a:cubicBezTo>
                      <a:pt x="7" y="672"/>
                      <a:pt x="0" y="665"/>
                      <a:pt x="0" y="656"/>
                    </a:cubicBezTo>
                    <a:lnTo>
                      <a:pt x="0" y="432"/>
                    </a:lnTo>
                    <a:cubicBezTo>
                      <a:pt x="0" y="423"/>
                      <a:pt x="7" y="416"/>
                      <a:pt x="16" y="416"/>
                    </a:cubicBezTo>
                    <a:cubicBezTo>
                      <a:pt x="25" y="416"/>
                      <a:pt x="32" y="423"/>
                      <a:pt x="32" y="432"/>
                    </a:cubicBezTo>
                    <a:close/>
                    <a:moveTo>
                      <a:pt x="32" y="816"/>
                    </a:moveTo>
                    <a:lnTo>
                      <a:pt x="32" y="1040"/>
                    </a:lnTo>
                    <a:cubicBezTo>
                      <a:pt x="32" y="1049"/>
                      <a:pt x="25" y="1056"/>
                      <a:pt x="16" y="1056"/>
                    </a:cubicBezTo>
                    <a:cubicBezTo>
                      <a:pt x="7" y="1056"/>
                      <a:pt x="0" y="1049"/>
                      <a:pt x="0" y="1040"/>
                    </a:cubicBezTo>
                    <a:lnTo>
                      <a:pt x="0" y="816"/>
                    </a:lnTo>
                    <a:cubicBezTo>
                      <a:pt x="0" y="807"/>
                      <a:pt x="7" y="800"/>
                      <a:pt x="16" y="800"/>
                    </a:cubicBezTo>
                    <a:cubicBezTo>
                      <a:pt x="25" y="800"/>
                      <a:pt x="32" y="807"/>
                      <a:pt x="32" y="816"/>
                    </a:cubicBezTo>
                    <a:close/>
                    <a:moveTo>
                      <a:pt x="32" y="1200"/>
                    </a:moveTo>
                    <a:lnTo>
                      <a:pt x="32" y="1424"/>
                    </a:lnTo>
                    <a:cubicBezTo>
                      <a:pt x="32" y="1433"/>
                      <a:pt x="25" y="1440"/>
                      <a:pt x="16" y="1440"/>
                    </a:cubicBezTo>
                    <a:cubicBezTo>
                      <a:pt x="7" y="1440"/>
                      <a:pt x="0" y="1433"/>
                      <a:pt x="0" y="1424"/>
                    </a:cubicBezTo>
                    <a:lnTo>
                      <a:pt x="0" y="1200"/>
                    </a:lnTo>
                    <a:cubicBezTo>
                      <a:pt x="0" y="1191"/>
                      <a:pt x="7" y="1184"/>
                      <a:pt x="16" y="1184"/>
                    </a:cubicBezTo>
                    <a:cubicBezTo>
                      <a:pt x="25" y="1184"/>
                      <a:pt x="32" y="1191"/>
                      <a:pt x="32" y="1200"/>
                    </a:cubicBezTo>
                    <a:close/>
                    <a:moveTo>
                      <a:pt x="32" y="1584"/>
                    </a:moveTo>
                    <a:lnTo>
                      <a:pt x="32" y="1808"/>
                    </a:lnTo>
                    <a:cubicBezTo>
                      <a:pt x="32" y="1817"/>
                      <a:pt x="25" y="1824"/>
                      <a:pt x="16" y="1824"/>
                    </a:cubicBezTo>
                    <a:cubicBezTo>
                      <a:pt x="7" y="1824"/>
                      <a:pt x="0" y="1817"/>
                      <a:pt x="0" y="1808"/>
                    </a:cubicBezTo>
                    <a:lnTo>
                      <a:pt x="0" y="1584"/>
                    </a:lnTo>
                    <a:cubicBezTo>
                      <a:pt x="0" y="1575"/>
                      <a:pt x="7" y="1568"/>
                      <a:pt x="16" y="1568"/>
                    </a:cubicBezTo>
                    <a:cubicBezTo>
                      <a:pt x="25" y="1568"/>
                      <a:pt x="32" y="1575"/>
                      <a:pt x="32" y="1584"/>
                    </a:cubicBezTo>
                    <a:close/>
                    <a:moveTo>
                      <a:pt x="32" y="1968"/>
                    </a:moveTo>
                    <a:lnTo>
                      <a:pt x="32" y="2192"/>
                    </a:lnTo>
                    <a:cubicBezTo>
                      <a:pt x="32" y="2201"/>
                      <a:pt x="25" y="2208"/>
                      <a:pt x="16" y="2208"/>
                    </a:cubicBezTo>
                    <a:cubicBezTo>
                      <a:pt x="7" y="2208"/>
                      <a:pt x="0" y="2201"/>
                      <a:pt x="0" y="2192"/>
                    </a:cubicBezTo>
                    <a:lnTo>
                      <a:pt x="0" y="1968"/>
                    </a:lnTo>
                    <a:cubicBezTo>
                      <a:pt x="0" y="1959"/>
                      <a:pt x="7" y="1952"/>
                      <a:pt x="16" y="1952"/>
                    </a:cubicBezTo>
                    <a:cubicBezTo>
                      <a:pt x="25" y="1952"/>
                      <a:pt x="32" y="1959"/>
                      <a:pt x="32" y="1968"/>
                    </a:cubicBezTo>
                    <a:close/>
                    <a:moveTo>
                      <a:pt x="32" y="2352"/>
                    </a:moveTo>
                    <a:lnTo>
                      <a:pt x="32" y="2576"/>
                    </a:lnTo>
                    <a:cubicBezTo>
                      <a:pt x="32" y="2585"/>
                      <a:pt x="25" y="2592"/>
                      <a:pt x="16" y="2592"/>
                    </a:cubicBezTo>
                    <a:cubicBezTo>
                      <a:pt x="7" y="2592"/>
                      <a:pt x="0" y="2585"/>
                      <a:pt x="0" y="2576"/>
                    </a:cubicBezTo>
                    <a:lnTo>
                      <a:pt x="0" y="2352"/>
                    </a:lnTo>
                    <a:cubicBezTo>
                      <a:pt x="0" y="2343"/>
                      <a:pt x="7" y="2336"/>
                      <a:pt x="16" y="2336"/>
                    </a:cubicBezTo>
                    <a:cubicBezTo>
                      <a:pt x="25" y="2336"/>
                      <a:pt x="32" y="2343"/>
                      <a:pt x="32" y="2352"/>
                    </a:cubicBezTo>
                    <a:close/>
                    <a:moveTo>
                      <a:pt x="32" y="2736"/>
                    </a:moveTo>
                    <a:lnTo>
                      <a:pt x="32" y="2960"/>
                    </a:lnTo>
                    <a:cubicBezTo>
                      <a:pt x="32" y="2969"/>
                      <a:pt x="25" y="2976"/>
                      <a:pt x="16" y="2976"/>
                    </a:cubicBezTo>
                    <a:cubicBezTo>
                      <a:pt x="7" y="2976"/>
                      <a:pt x="0" y="2969"/>
                      <a:pt x="0" y="2960"/>
                    </a:cubicBezTo>
                    <a:lnTo>
                      <a:pt x="0" y="2736"/>
                    </a:lnTo>
                    <a:cubicBezTo>
                      <a:pt x="0" y="2727"/>
                      <a:pt x="7" y="2720"/>
                      <a:pt x="16" y="2720"/>
                    </a:cubicBezTo>
                    <a:cubicBezTo>
                      <a:pt x="25" y="2720"/>
                      <a:pt x="32" y="2727"/>
                      <a:pt x="32" y="2736"/>
                    </a:cubicBezTo>
                    <a:close/>
                    <a:moveTo>
                      <a:pt x="32" y="3120"/>
                    </a:moveTo>
                    <a:lnTo>
                      <a:pt x="32" y="3344"/>
                    </a:lnTo>
                    <a:cubicBezTo>
                      <a:pt x="32" y="3353"/>
                      <a:pt x="25" y="3360"/>
                      <a:pt x="16" y="3360"/>
                    </a:cubicBezTo>
                    <a:cubicBezTo>
                      <a:pt x="7" y="3360"/>
                      <a:pt x="0" y="3353"/>
                      <a:pt x="0" y="3344"/>
                    </a:cubicBezTo>
                    <a:lnTo>
                      <a:pt x="0" y="3120"/>
                    </a:lnTo>
                    <a:cubicBezTo>
                      <a:pt x="0" y="3111"/>
                      <a:pt x="7" y="3104"/>
                      <a:pt x="16" y="3104"/>
                    </a:cubicBezTo>
                    <a:cubicBezTo>
                      <a:pt x="25" y="3104"/>
                      <a:pt x="32" y="3111"/>
                      <a:pt x="32" y="3120"/>
                    </a:cubicBezTo>
                    <a:close/>
                    <a:moveTo>
                      <a:pt x="148" y="3356"/>
                    </a:moveTo>
                    <a:lnTo>
                      <a:pt x="372" y="3356"/>
                    </a:lnTo>
                    <a:cubicBezTo>
                      <a:pt x="381" y="3356"/>
                      <a:pt x="388" y="3363"/>
                      <a:pt x="388" y="3372"/>
                    </a:cubicBezTo>
                    <a:cubicBezTo>
                      <a:pt x="388" y="3381"/>
                      <a:pt x="381" y="3388"/>
                      <a:pt x="372" y="3388"/>
                    </a:cubicBezTo>
                    <a:lnTo>
                      <a:pt x="148" y="3388"/>
                    </a:lnTo>
                    <a:cubicBezTo>
                      <a:pt x="139" y="3388"/>
                      <a:pt x="132" y="3381"/>
                      <a:pt x="132" y="3372"/>
                    </a:cubicBezTo>
                    <a:cubicBezTo>
                      <a:pt x="132" y="3363"/>
                      <a:pt x="139" y="3356"/>
                      <a:pt x="148" y="3356"/>
                    </a:cubicBezTo>
                    <a:close/>
                    <a:moveTo>
                      <a:pt x="532" y="3356"/>
                    </a:moveTo>
                    <a:lnTo>
                      <a:pt x="756" y="3356"/>
                    </a:lnTo>
                    <a:cubicBezTo>
                      <a:pt x="765" y="3356"/>
                      <a:pt x="772" y="3363"/>
                      <a:pt x="772" y="3372"/>
                    </a:cubicBezTo>
                    <a:cubicBezTo>
                      <a:pt x="772" y="3381"/>
                      <a:pt x="765" y="3388"/>
                      <a:pt x="756" y="3388"/>
                    </a:cubicBezTo>
                    <a:lnTo>
                      <a:pt x="532" y="3388"/>
                    </a:lnTo>
                    <a:cubicBezTo>
                      <a:pt x="523" y="3388"/>
                      <a:pt x="516" y="3381"/>
                      <a:pt x="516" y="3372"/>
                    </a:cubicBezTo>
                    <a:cubicBezTo>
                      <a:pt x="516" y="3363"/>
                      <a:pt x="523" y="3356"/>
                      <a:pt x="532" y="3356"/>
                    </a:cubicBezTo>
                    <a:close/>
                    <a:moveTo>
                      <a:pt x="916" y="3356"/>
                    </a:moveTo>
                    <a:lnTo>
                      <a:pt x="1140" y="3356"/>
                    </a:lnTo>
                    <a:cubicBezTo>
                      <a:pt x="1149" y="3356"/>
                      <a:pt x="1156" y="3363"/>
                      <a:pt x="1156" y="3372"/>
                    </a:cubicBezTo>
                    <a:cubicBezTo>
                      <a:pt x="1156" y="3381"/>
                      <a:pt x="1149" y="3388"/>
                      <a:pt x="1140" y="3388"/>
                    </a:cubicBezTo>
                    <a:lnTo>
                      <a:pt x="916" y="3388"/>
                    </a:lnTo>
                    <a:cubicBezTo>
                      <a:pt x="907" y="3388"/>
                      <a:pt x="900" y="3381"/>
                      <a:pt x="900" y="3372"/>
                    </a:cubicBezTo>
                    <a:cubicBezTo>
                      <a:pt x="900" y="3363"/>
                      <a:pt x="907" y="3356"/>
                      <a:pt x="916" y="3356"/>
                    </a:cubicBezTo>
                    <a:close/>
                    <a:moveTo>
                      <a:pt x="1300" y="3356"/>
                    </a:moveTo>
                    <a:lnTo>
                      <a:pt x="1524" y="3356"/>
                    </a:lnTo>
                    <a:cubicBezTo>
                      <a:pt x="1533" y="3356"/>
                      <a:pt x="1540" y="3363"/>
                      <a:pt x="1540" y="3372"/>
                    </a:cubicBezTo>
                    <a:cubicBezTo>
                      <a:pt x="1540" y="3381"/>
                      <a:pt x="1533" y="3388"/>
                      <a:pt x="1524" y="3388"/>
                    </a:cubicBezTo>
                    <a:lnTo>
                      <a:pt x="1300" y="3388"/>
                    </a:lnTo>
                    <a:cubicBezTo>
                      <a:pt x="1291" y="3388"/>
                      <a:pt x="1284" y="3381"/>
                      <a:pt x="1284" y="3372"/>
                    </a:cubicBezTo>
                    <a:cubicBezTo>
                      <a:pt x="1284" y="3363"/>
                      <a:pt x="1291" y="3356"/>
                      <a:pt x="1300" y="3356"/>
                    </a:cubicBezTo>
                    <a:close/>
                    <a:moveTo>
                      <a:pt x="1684" y="3356"/>
                    </a:moveTo>
                    <a:lnTo>
                      <a:pt x="1908" y="3356"/>
                    </a:lnTo>
                    <a:cubicBezTo>
                      <a:pt x="1917" y="3356"/>
                      <a:pt x="1924" y="3363"/>
                      <a:pt x="1924" y="3372"/>
                    </a:cubicBezTo>
                    <a:cubicBezTo>
                      <a:pt x="1924" y="3381"/>
                      <a:pt x="1917" y="3388"/>
                      <a:pt x="1908" y="3388"/>
                    </a:cubicBezTo>
                    <a:lnTo>
                      <a:pt x="1684" y="3388"/>
                    </a:lnTo>
                    <a:cubicBezTo>
                      <a:pt x="1675" y="3388"/>
                      <a:pt x="1668" y="3381"/>
                      <a:pt x="1668" y="3372"/>
                    </a:cubicBezTo>
                    <a:cubicBezTo>
                      <a:pt x="1668" y="3363"/>
                      <a:pt x="1675" y="3356"/>
                      <a:pt x="1684" y="3356"/>
                    </a:cubicBezTo>
                    <a:close/>
                    <a:moveTo>
                      <a:pt x="2068" y="3356"/>
                    </a:moveTo>
                    <a:lnTo>
                      <a:pt x="2292" y="3356"/>
                    </a:lnTo>
                    <a:cubicBezTo>
                      <a:pt x="2301" y="3356"/>
                      <a:pt x="2308" y="3363"/>
                      <a:pt x="2308" y="3372"/>
                    </a:cubicBezTo>
                    <a:cubicBezTo>
                      <a:pt x="2308" y="3381"/>
                      <a:pt x="2301" y="3388"/>
                      <a:pt x="2292" y="3388"/>
                    </a:cubicBezTo>
                    <a:lnTo>
                      <a:pt x="2068" y="3388"/>
                    </a:lnTo>
                    <a:cubicBezTo>
                      <a:pt x="2059" y="3388"/>
                      <a:pt x="2052" y="3381"/>
                      <a:pt x="2052" y="3372"/>
                    </a:cubicBezTo>
                    <a:cubicBezTo>
                      <a:pt x="2052" y="3363"/>
                      <a:pt x="2059" y="3356"/>
                      <a:pt x="2068" y="3356"/>
                    </a:cubicBezTo>
                    <a:close/>
                    <a:moveTo>
                      <a:pt x="2452" y="3356"/>
                    </a:moveTo>
                    <a:lnTo>
                      <a:pt x="2676" y="3356"/>
                    </a:lnTo>
                    <a:cubicBezTo>
                      <a:pt x="2685" y="3356"/>
                      <a:pt x="2692" y="3363"/>
                      <a:pt x="2692" y="3372"/>
                    </a:cubicBezTo>
                    <a:cubicBezTo>
                      <a:pt x="2692" y="3381"/>
                      <a:pt x="2685" y="3388"/>
                      <a:pt x="2676" y="3388"/>
                    </a:cubicBezTo>
                    <a:lnTo>
                      <a:pt x="2452" y="3388"/>
                    </a:lnTo>
                    <a:cubicBezTo>
                      <a:pt x="2443" y="3388"/>
                      <a:pt x="2436" y="3381"/>
                      <a:pt x="2436" y="3372"/>
                    </a:cubicBezTo>
                    <a:cubicBezTo>
                      <a:pt x="2436" y="3363"/>
                      <a:pt x="2443" y="3356"/>
                      <a:pt x="2452" y="3356"/>
                    </a:cubicBezTo>
                    <a:close/>
                    <a:moveTo>
                      <a:pt x="2836" y="3356"/>
                    </a:moveTo>
                    <a:lnTo>
                      <a:pt x="3060" y="3356"/>
                    </a:lnTo>
                    <a:cubicBezTo>
                      <a:pt x="3069" y="3356"/>
                      <a:pt x="3076" y="3363"/>
                      <a:pt x="3076" y="3372"/>
                    </a:cubicBezTo>
                    <a:cubicBezTo>
                      <a:pt x="3076" y="3381"/>
                      <a:pt x="3069" y="3388"/>
                      <a:pt x="3060" y="3388"/>
                    </a:cubicBezTo>
                    <a:lnTo>
                      <a:pt x="2836" y="3388"/>
                    </a:lnTo>
                    <a:cubicBezTo>
                      <a:pt x="2827" y="3388"/>
                      <a:pt x="2820" y="3381"/>
                      <a:pt x="2820" y="3372"/>
                    </a:cubicBezTo>
                    <a:cubicBezTo>
                      <a:pt x="2820" y="3363"/>
                      <a:pt x="2827" y="3356"/>
                      <a:pt x="2836" y="3356"/>
                    </a:cubicBezTo>
                    <a:close/>
                    <a:moveTo>
                      <a:pt x="3220" y="3356"/>
                    </a:moveTo>
                    <a:lnTo>
                      <a:pt x="3444" y="3356"/>
                    </a:lnTo>
                    <a:cubicBezTo>
                      <a:pt x="3453" y="3356"/>
                      <a:pt x="3460" y="3363"/>
                      <a:pt x="3460" y="3372"/>
                    </a:cubicBezTo>
                    <a:cubicBezTo>
                      <a:pt x="3460" y="3381"/>
                      <a:pt x="3453" y="3388"/>
                      <a:pt x="3444" y="3388"/>
                    </a:cubicBezTo>
                    <a:lnTo>
                      <a:pt x="3220" y="3388"/>
                    </a:lnTo>
                    <a:cubicBezTo>
                      <a:pt x="3211" y="3388"/>
                      <a:pt x="3204" y="3381"/>
                      <a:pt x="3204" y="3372"/>
                    </a:cubicBezTo>
                    <a:cubicBezTo>
                      <a:pt x="3204" y="3363"/>
                      <a:pt x="3211" y="3356"/>
                      <a:pt x="3220" y="3356"/>
                    </a:cubicBezTo>
                    <a:close/>
                    <a:moveTo>
                      <a:pt x="3604" y="3356"/>
                    </a:moveTo>
                    <a:lnTo>
                      <a:pt x="3828" y="3356"/>
                    </a:lnTo>
                    <a:cubicBezTo>
                      <a:pt x="3837" y="3356"/>
                      <a:pt x="3844" y="3363"/>
                      <a:pt x="3844" y="3372"/>
                    </a:cubicBezTo>
                    <a:cubicBezTo>
                      <a:pt x="3844" y="3381"/>
                      <a:pt x="3837" y="3388"/>
                      <a:pt x="3828" y="3388"/>
                    </a:cubicBezTo>
                    <a:lnTo>
                      <a:pt x="3604" y="3388"/>
                    </a:lnTo>
                    <a:cubicBezTo>
                      <a:pt x="3595" y="3388"/>
                      <a:pt x="3588" y="3381"/>
                      <a:pt x="3588" y="3372"/>
                    </a:cubicBezTo>
                    <a:cubicBezTo>
                      <a:pt x="3588" y="3363"/>
                      <a:pt x="3595" y="3356"/>
                      <a:pt x="3604" y="3356"/>
                    </a:cubicBezTo>
                    <a:close/>
                    <a:moveTo>
                      <a:pt x="3988" y="3356"/>
                    </a:moveTo>
                    <a:lnTo>
                      <a:pt x="4189" y="3356"/>
                    </a:lnTo>
                    <a:lnTo>
                      <a:pt x="4173" y="3372"/>
                    </a:lnTo>
                    <a:lnTo>
                      <a:pt x="4173" y="3349"/>
                    </a:lnTo>
                    <a:cubicBezTo>
                      <a:pt x="4173" y="3340"/>
                      <a:pt x="4180" y="3333"/>
                      <a:pt x="4189" y="3333"/>
                    </a:cubicBezTo>
                    <a:cubicBezTo>
                      <a:pt x="4197" y="3333"/>
                      <a:pt x="4205" y="3340"/>
                      <a:pt x="4205" y="3349"/>
                    </a:cubicBezTo>
                    <a:lnTo>
                      <a:pt x="4205" y="3372"/>
                    </a:lnTo>
                    <a:cubicBezTo>
                      <a:pt x="4205" y="3381"/>
                      <a:pt x="4197" y="3388"/>
                      <a:pt x="4189" y="3388"/>
                    </a:cubicBezTo>
                    <a:lnTo>
                      <a:pt x="3988" y="3388"/>
                    </a:lnTo>
                    <a:cubicBezTo>
                      <a:pt x="3979" y="3388"/>
                      <a:pt x="3972" y="3381"/>
                      <a:pt x="3972" y="3372"/>
                    </a:cubicBezTo>
                    <a:cubicBezTo>
                      <a:pt x="3972" y="3363"/>
                      <a:pt x="3979" y="3356"/>
                      <a:pt x="3988" y="3356"/>
                    </a:cubicBezTo>
                    <a:close/>
                    <a:moveTo>
                      <a:pt x="4173" y="3189"/>
                    </a:moveTo>
                    <a:lnTo>
                      <a:pt x="4173" y="2965"/>
                    </a:lnTo>
                    <a:cubicBezTo>
                      <a:pt x="4173" y="2956"/>
                      <a:pt x="4180" y="2949"/>
                      <a:pt x="4189" y="2949"/>
                    </a:cubicBezTo>
                    <a:cubicBezTo>
                      <a:pt x="4197" y="2949"/>
                      <a:pt x="4205" y="2956"/>
                      <a:pt x="4205" y="2965"/>
                    </a:cubicBezTo>
                    <a:lnTo>
                      <a:pt x="4205" y="3189"/>
                    </a:lnTo>
                    <a:cubicBezTo>
                      <a:pt x="4205" y="3198"/>
                      <a:pt x="4197" y="3205"/>
                      <a:pt x="4189" y="3205"/>
                    </a:cubicBezTo>
                    <a:cubicBezTo>
                      <a:pt x="4180" y="3205"/>
                      <a:pt x="4173" y="3198"/>
                      <a:pt x="4173" y="3189"/>
                    </a:cubicBezTo>
                    <a:close/>
                    <a:moveTo>
                      <a:pt x="4173" y="2805"/>
                    </a:moveTo>
                    <a:lnTo>
                      <a:pt x="4173" y="2581"/>
                    </a:lnTo>
                    <a:cubicBezTo>
                      <a:pt x="4173" y="2572"/>
                      <a:pt x="4180" y="2565"/>
                      <a:pt x="4189" y="2565"/>
                    </a:cubicBezTo>
                    <a:cubicBezTo>
                      <a:pt x="4197" y="2565"/>
                      <a:pt x="4205" y="2572"/>
                      <a:pt x="4205" y="2581"/>
                    </a:cubicBezTo>
                    <a:lnTo>
                      <a:pt x="4205" y="2805"/>
                    </a:lnTo>
                    <a:cubicBezTo>
                      <a:pt x="4205" y="2814"/>
                      <a:pt x="4197" y="2821"/>
                      <a:pt x="4189" y="2821"/>
                    </a:cubicBezTo>
                    <a:cubicBezTo>
                      <a:pt x="4180" y="2821"/>
                      <a:pt x="4173" y="2814"/>
                      <a:pt x="4173" y="2805"/>
                    </a:cubicBezTo>
                    <a:close/>
                    <a:moveTo>
                      <a:pt x="4173" y="2421"/>
                    </a:moveTo>
                    <a:lnTo>
                      <a:pt x="4173" y="2197"/>
                    </a:lnTo>
                    <a:cubicBezTo>
                      <a:pt x="4173" y="2188"/>
                      <a:pt x="4180" y="2181"/>
                      <a:pt x="4189" y="2181"/>
                    </a:cubicBezTo>
                    <a:cubicBezTo>
                      <a:pt x="4197" y="2181"/>
                      <a:pt x="4205" y="2188"/>
                      <a:pt x="4205" y="2197"/>
                    </a:cubicBezTo>
                    <a:lnTo>
                      <a:pt x="4205" y="2421"/>
                    </a:lnTo>
                    <a:cubicBezTo>
                      <a:pt x="4205" y="2430"/>
                      <a:pt x="4197" y="2437"/>
                      <a:pt x="4189" y="2437"/>
                    </a:cubicBezTo>
                    <a:cubicBezTo>
                      <a:pt x="4180" y="2437"/>
                      <a:pt x="4173" y="2430"/>
                      <a:pt x="4173" y="2421"/>
                    </a:cubicBezTo>
                    <a:close/>
                    <a:moveTo>
                      <a:pt x="4173" y="2037"/>
                    </a:moveTo>
                    <a:lnTo>
                      <a:pt x="4173" y="1813"/>
                    </a:lnTo>
                    <a:cubicBezTo>
                      <a:pt x="4173" y="1804"/>
                      <a:pt x="4180" y="1797"/>
                      <a:pt x="4189" y="1797"/>
                    </a:cubicBezTo>
                    <a:cubicBezTo>
                      <a:pt x="4197" y="1797"/>
                      <a:pt x="4205" y="1804"/>
                      <a:pt x="4205" y="1813"/>
                    </a:cubicBezTo>
                    <a:lnTo>
                      <a:pt x="4205" y="2037"/>
                    </a:lnTo>
                    <a:cubicBezTo>
                      <a:pt x="4205" y="2046"/>
                      <a:pt x="4197" y="2053"/>
                      <a:pt x="4189" y="2053"/>
                    </a:cubicBezTo>
                    <a:cubicBezTo>
                      <a:pt x="4180" y="2053"/>
                      <a:pt x="4173" y="2046"/>
                      <a:pt x="4173" y="2037"/>
                    </a:cubicBezTo>
                    <a:close/>
                    <a:moveTo>
                      <a:pt x="4173" y="1653"/>
                    </a:moveTo>
                    <a:lnTo>
                      <a:pt x="4173" y="1429"/>
                    </a:lnTo>
                    <a:cubicBezTo>
                      <a:pt x="4173" y="1420"/>
                      <a:pt x="4180" y="1413"/>
                      <a:pt x="4189" y="1413"/>
                    </a:cubicBezTo>
                    <a:cubicBezTo>
                      <a:pt x="4197" y="1413"/>
                      <a:pt x="4205" y="1420"/>
                      <a:pt x="4205" y="1429"/>
                    </a:cubicBezTo>
                    <a:lnTo>
                      <a:pt x="4205" y="1653"/>
                    </a:lnTo>
                    <a:cubicBezTo>
                      <a:pt x="4205" y="1662"/>
                      <a:pt x="4197" y="1669"/>
                      <a:pt x="4189" y="1669"/>
                    </a:cubicBezTo>
                    <a:cubicBezTo>
                      <a:pt x="4180" y="1669"/>
                      <a:pt x="4173" y="1662"/>
                      <a:pt x="4173" y="1653"/>
                    </a:cubicBezTo>
                    <a:close/>
                    <a:moveTo>
                      <a:pt x="4173" y="1269"/>
                    </a:moveTo>
                    <a:lnTo>
                      <a:pt x="4173" y="1045"/>
                    </a:lnTo>
                    <a:cubicBezTo>
                      <a:pt x="4173" y="1036"/>
                      <a:pt x="4180" y="1029"/>
                      <a:pt x="4189" y="1029"/>
                    </a:cubicBezTo>
                    <a:cubicBezTo>
                      <a:pt x="4197" y="1029"/>
                      <a:pt x="4205" y="1036"/>
                      <a:pt x="4205" y="1045"/>
                    </a:cubicBezTo>
                    <a:lnTo>
                      <a:pt x="4205" y="1269"/>
                    </a:lnTo>
                    <a:cubicBezTo>
                      <a:pt x="4205" y="1278"/>
                      <a:pt x="4197" y="1285"/>
                      <a:pt x="4189" y="1285"/>
                    </a:cubicBezTo>
                    <a:cubicBezTo>
                      <a:pt x="4180" y="1285"/>
                      <a:pt x="4173" y="1278"/>
                      <a:pt x="4173" y="1269"/>
                    </a:cubicBezTo>
                    <a:close/>
                    <a:moveTo>
                      <a:pt x="4173" y="885"/>
                    </a:moveTo>
                    <a:lnTo>
                      <a:pt x="4173" y="661"/>
                    </a:lnTo>
                    <a:cubicBezTo>
                      <a:pt x="4173" y="652"/>
                      <a:pt x="4180" y="645"/>
                      <a:pt x="4189" y="645"/>
                    </a:cubicBezTo>
                    <a:cubicBezTo>
                      <a:pt x="4197" y="645"/>
                      <a:pt x="4205" y="652"/>
                      <a:pt x="4205" y="661"/>
                    </a:cubicBezTo>
                    <a:lnTo>
                      <a:pt x="4205" y="885"/>
                    </a:lnTo>
                    <a:cubicBezTo>
                      <a:pt x="4205" y="894"/>
                      <a:pt x="4197" y="901"/>
                      <a:pt x="4189" y="901"/>
                    </a:cubicBezTo>
                    <a:cubicBezTo>
                      <a:pt x="4180" y="901"/>
                      <a:pt x="4173" y="894"/>
                      <a:pt x="4173" y="885"/>
                    </a:cubicBezTo>
                    <a:close/>
                    <a:moveTo>
                      <a:pt x="4173" y="501"/>
                    </a:moveTo>
                    <a:lnTo>
                      <a:pt x="4173" y="277"/>
                    </a:lnTo>
                    <a:cubicBezTo>
                      <a:pt x="4173" y="268"/>
                      <a:pt x="4180" y="261"/>
                      <a:pt x="4189" y="261"/>
                    </a:cubicBezTo>
                    <a:cubicBezTo>
                      <a:pt x="4197" y="261"/>
                      <a:pt x="4205" y="268"/>
                      <a:pt x="4205" y="277"/>
                    </a:cubicBezTo>
                    <a:lnTo>
                      <a:pt x="4205" y="501"/>
                    </a:lnTo>
                    <a:cubicBezTo>
                      <a:pt x="4205" y="510"/>
                      <a:pt x="4197" y="517"/>
                      <a:pt x="4189" y="517"/>
                    </a:cubicBezTo>
                    <a:cubicBezTo>
                      <a:pt x="4180" y="517"/>
                      <a:pt x="4173" y="510"/>
                      <a:pt x="4173" y="501"/>
                    </a:cubicBezTo>
                    <a:close/>
                    <a:moveTo>
                      <a:pt x="4173" y="117"/>
                    </a:moveTo>
                    <a:lnTo>
                      <a:pt x="4173" y="16"/>
                    </a:lnTo>
                    <a:lnTo>
                      <a:pt x="4189" y="32"/>
                    </a:lnTo>
                    <a:lnTo>
                      <a:pt x="4066" y="32"/>
                    </a:lnTo>
                    <a:cubicBezTo>
                      <a:pt x="4057" y="32"/>
                      <a:pt x="4050" y="25"/>
                      <a:pt x="4050" y="16"/>
                    </a:cubicBezTo>
                    <a:cubicBezTo>
                      <a:pt x="4050" y="7"/>
                      <a:pt x="4057" y="0"/>
                      <a:pt x="4066" y="0"/>
                    </a:cubicBezTo>
                    <a:lnTo>
                      <a:pt x="4189" y="0"/>
                    </a:lnTo>
                    <a:cubicBezTo>
                      <a:pt x="4197" y="0"/>
                      <a:pt x="4205" y="7"/>
                      <a:pt x="4205" y="16"/>
                    </a:cubicBezTo>
                    <a:lnTo>
                      <a:pt x="4205" y="117"/>
                    </a:lnTo>
                    <a:cubicBezTo>
                      <a:pt x="4205" y="126"/>
                      <a:pt x="4197" y="133"/>
                      <a:pt x="4189" y="133"/>
                    </a:cubicBezTo>
                    <a:cubicBezTo>
                      <a:pt x="4180" y="133"/>
                      <a:pt x="4173" y="126"/>
                      <a:pt x="4173" y="117"/>
                    </a:cubicBezTo>
                    <a:close/>
                    <a:moveTo>
                      <a:pt x="3906" y="32"/>
                    </a:moveTo>
                    <a:lnTo>
                      <a:pt x="3682" y="32"/>
                    </a:lnTo>
                    <a:cubicBezTo>
                      <a:pt x="3673" y="32"/>
                      <a:pt x="3666" y="25"/>
                      <a:pt x="3666" y="16"/>
                    </a:cubicBezTo>
                    <a:cubicBezTo>
                      <a:pt x="3666" y="7"/>
                      <a:pt x="3673" y="0"/>
                      <a:pt x="3682" y="0"/>
                    </a:cubicBezTo>
                    <a:lnTo>
                      <a:pt x="3906" y="0"/>
                    </a:lnTo>
                    <a:cubicBezTo>
                      <a:pt x="3914" y="0"/>
                      <a:pt x="3922" y="7"/>
                      <a:pt x="3922" y="16"/>
                    </a:cubicBezTo>
                    <a:cubicBezTo>
                      <a:pt x="3922" y="25"/>
                      <a:pt x="3914" y="32"/>
                      <a:pt x="3906" y="32"/>
                    </a:cubicBezTo>
                    <a:close/>
                    <a:moveTo>
                      <a:pt x="3522" y="32"/>
                    </a:moveTo>
                    <a:lnTo>
                      <a:pt x="3298" y="32"/>
                    </a:lnTo>
                    <a:cubicBezTo>
                      <a:pt x="3289" y="32"/>
                      <a:pt x="3282" y="25"/>
                      <a:pt x="3282" y="16"/>
                    </a:cubicBezTo>
                    <a:cubicBezTo>
                      <a:pt x="3282" y="7"/>
                      <a:pt x="3289" y="0"/>
                      <a:pt x="3298" y="0"/>
                    </a:cubicBezTo>
                    <a:lnTo>
                      <a:pt x="3522" y="0"/>
                    </a:lnTo>
                    <a:cubicBezTo>
                      <a:pt x="3530" y="0"/>
                      <a:pt x="3538" y="7"/>
                      <a:pt x="3538" y="16"/>
                    </a:cubicBezTo>
                    <a:cubicBezTo>
                      <a:pt x="3538" y="25"/>
                      <a:pt x="3530" y="32"/>
                      <a:pt x="3522" y="32"/>
                    </a:cubicBezTo>
                    <a:close/>
                    <a:moveTo>
                      <a:pt x="3138" y="32"/>
                    </a:moveTo>
                    <a:lnTo>
                      <a:pt x="2914" y="32"/>
                    </a:lnTo>
                    <a:cubicBezTo>
                      <a:pt x="2905" y="32"/>
                      <a:pt x="2898" y="25"/>
                      <a:pt x="2898" y="16"/>
                    </a:cubicBezTo>
                    <a:cubicBezTo>
                      <a:pt x="2898" y="7"/>
                      <a:pt x="2905" y="0"/>
                      <a:pt x="2914" y="0"/>
                    </a:cubicBezTo>
                    <a:lnTo>
                      <a:pt x="3138" y="0"/>
                    </a:lnTo>
                    <a:cubicBezTo>
                      <a:pt x="3146" y="0"/>
                      <a:pt x="3154" y="7"/>
                      <a:pt x="3154" y="16"/>
                    </a:cubicBezTo>
                    <a:cubicBezTo>
                      <a:pt x="3154" y="25"/>
                      <a:pt x="3146" y="32"/>
                      <a:pt x="3138" y="32"/>
                    </a:cubicBezTo>
                    <a:close/>
                    <a:moveTo>
                      <a:pt x="2754" y="32"/>
                    </a:moveTo>
                    <a:lnTo>
                      <a:pt x="2530" y="32"/>
                    </a:lnTo>
                    <a:cubicBezTo>
                      <a:pt x="2521" y="32"/>
                      <a:pt x="2514" y="25"/>
                      <a:pt x="2514" y="16"/>
                    </a:cubicBezTo>
                    <a:cubicBezTo>
                      <a:pt x="2514" y="7"/>
                      <a:pt x="2521" y="0"/>
                      <a:pt x="2530" y="0"/>
                    </a:cubicBezTo>
                    <a:lnTo>
                      <a:pt x="2754" y="0"/>
                    </a:lnTo>
                    <a:cubicBezTo>
                      <a:pt x="2762" y="0"/>
                      <a:pt x="2770" y="7"/>
                      <a:pt x="2770" y="16"/>
                    </a:cubicBezTo>
                    <a:cubicBezTo>
                      <a:pt x="2770" y="25"/>
                      <a:pt x="2762" y="32"/>
                      <a:pt x="2754" y="32"/>
                    </a:cubicBezTo>
                    <a:close/>
                    <a:moveTo>
                      <a:pt x="2370" y="32"/>
                    </a:moveTo>
                    <a:lnTo>
                      <a:pt x="2146" y="32"/>
                    </a:lnTo>
                    <a:cubicBezTo>
                      <a:pt x="2137" y="32"/>
                      <a:pt x="2130" y="25"/>
                      <a:pt x="2130" y="16"/>
                    </a:cubicBezTo>
                    <a:cubicBezTo>
                      <a:pt x="2130" y="7"/>
                      <a:pt x="2137" y="0"/>
                      <a:pt x="2146" y="0"/>
                    </a:cubicBezTo>
                    <a:lnTo>
                      <a:pt x="2370" y="0"/>
                    </a:lnTo>
                    <a:cubicBezTo>
                      <a:pt x="2378" y="0"/>
                      <a:pt x="2386" y="7"/>
                      <a:pt x="2386" y="16"/>
                    </a:cubicBezTo>
                    <a:cubicBezTo>
                      <a:pt x="2386" y="25"/>
                      <a:pt x="2378" y="32"/>
                      <a:pt x="2370" y="32"/>
                    </a:cubicBezTo>
                    <a:close/>
                    <a:moveTo>
                      <a:pt x="1986" y="32"/>
                    </a:moveTo>
                    <a:lnTo>
                      <a:pt x="1762" y="32"/>
                    </a:lnTo>
                    <a:cubicBezTo>
                      <a:pt x="1753" y="32"/>
                      <a:pt x="1746" y="25"/>
                      <a:pt x="1746" y="16"/>
                    </a:cubicBezTo>
                    <a:cubicBezTo>
                      <a:pt x="1746" y="7"/>
                      <a:pt x="1753" y="0"/>
                      <a:pt x="1762" y="0"/>
                    </a:cubicBezTo>
                    <a:lnTo>
                      <a:pt x="1986" y="0"/>
                    </a:lnTo>
                    <a:cubicBezTo>
                      <a:pt x="1994" y="0"/>
                      <a:pt x="2002" y="7"/>
                      <a:pt x="2002" y="16"/>
                    </a:cubicBezTo>
                    <a:cubicBezTo>
                      <a:pt x="2002" y="25"/>
                      <a:pt x="1994" y="32"/>
                      <a:pt x="1986" y="32"/>
                    </a:cubicBezTo>
                    <a:close/>
                    <a:moveTo>
                      <a:pt x="1602" y="32"/>
                    </a:moveTo>
                    <a:lnTo>
                      <a:pt x="1378" y="32"/>
                    </a:lnTo>
                    <a:cubicBezTo>
                      <a:pt x="1369" y="32"/>
                      <a:pt x="1362" y="25"/>
                      <a:pt x="1362" y="16"/>
                    </a:cubicBezTo>
                    <a:cubicBezTo>
                      <a:pt x="1362" y="7"/>
                      <a:pt x="1369" y="0"/>
                      <a:pt x="1378" y="0"/>
                    </a:cubicBezTo>
                    <a:lnTo>
                      <a:pt x="1602" y="0"/>
                    </a:lnTo>
                    <a:cubicBezTo>
                      <a:pt x="1610" y="0"/>
                      <a:pt x="1618" y="7"/>
                      <a:pt x="1618" y="16"/>
                    </a:cubicBezTo>
                    <a:cubicBezTo>
                      <a:pt x="1618" y="25"/>
                      <a:pt x="1610" y="32"/>
                      <a:pt x="1602" y="32"/>
                    </a:cubicBezTo>
                    <a:close/>
                    <a:moveTo>
                      <a:pt x="1218" y="32"/>
                    </a:moveTo>
                    <a:lnTo>
                      <a:pt x="994" y="32"/>
                    </a:lnTo>
                    <a:cubicBezTo>
                      <a:pt x="985" y="32"/>
                      <a:pt x="978" y="25"/>
                      <a:pt x="978" y="16"/>
                    </a:cubicBezTo>
                    <a:cubicBezTo>
                      <a:pt x="978" y="7"/>
                      <a:pt x="985" y="0"/>
                      <a:pt x="994" y="0"/>
                    </a:cubicBezTo>
                    <a:lnTo>
                      <a:pt x="1218" y="0"/>
                    </a:lnTo>
                    <a:cubicBezTo>
                      <a:pt x="1226" y="0"/>
                      <a:pt x="1234" y="7"/>
                      <a:pt x="1234" y="16"/>
                    </a:cubicBezTo>
                    <a:cubicBezTo>
                      <a:pt x="1234" y="25"/>
                      <a:pt x="1226" y="32"/>
                      <a:pt x="1218" y="32"/>
                    </a:cubicBezTo>
                    <a:close/>
                    <a:moveTo>
                      <a:pt x="834" y="32"/>
                    </a:moveTo>
                    <a:lnTo>
                      <a:pt x="610" y="32"/>
                    </a:lnTo>
                    <a:cubicBezTo>
                      <a:pt x="601" y="32"/>
                      <a:pt x="594" y="25"/>
                      <a:pt x="594" y="16"/>
                    </a:cubicBezTo>
                    <a:cubicBezTo>
                      <a:pt x="594" y="7"/>
                      <a:pt x="601" y="0"/>
                      <a:pt x="610" y="0"/>
                    </a:cubicBezTo>
                    <a:lnTo>
                      <a:pt x="834" y="0"/>
                    </a:lnTo>
                    <a:cubicBezTo>
                      <a:pt x="842" y="0"/>
                      <a:pt x="850" y="7"/>
                      <a:pt x="850" y="16"/>
                    </a:cubicBezTo>
                    <a:cubicBezTo>
                      <a:pt x="850" y="25"/>
                      <a:pt x="842" y="32"/>
                      <a:pt x="834" y="32"/>
                    </a:cubicBezTo>
                    <a:close/>
                    <a:moveTo>
                      <a:pt x="450" y="32"/>
                    </a:moveTo>
                    <a:lnTo>
                      <a:pt x="226" y="32"/>
                    </a:lnTo>
                    <a:cubicBezTo>
                      <a:pt x="217" y="32"/>
                      <a:pt x="210" y="25"/>
                      <a:pt x="210" y="16"/>
                    </a:cubicBezTo>
                    <a:cubicBezTo>
                      <a:pt x="210" y="7"/>
                      <a:pt x="217" y="0"/>
                      <a:pt x="226" y="0"/>
                    </a:cubicBezTo>
                    <a:lnTo>
                      <a:pt x="450" y="0"/>
                    </a:lnTo>
                    <a:cubicBezTo>
                      <a:pt x="458" y="0"/>
                      <a:pt x="466" y="7"/>
                      <a:pt x="466" y="16"/>
                    </a:cubicBezTo>
                    <a:cubicBezTo>
                      <a:pt x="466" y="25"/>
                      <a:pt x="458" y="32"/>
                      <a:pt x="450" y="32"/>
                    </a:cubicBezTo>
                    <a:close/>
                    <a:moveTo>
                      <a:pt x="66" y="32"/>
                    </a:moveTo>
                    <a:lnTo>
                      <a:pt x="16" y="32"/>
                    </a:lnTo>
                    <a:cubicBezTo>
                      <a:pt x="7" y="32"/>
                      <a:pt x="0" y="25"/>
                      <a:pt x="0" y="16"/>
                    </a:cubicBezTo>
                    <a:cubicBezTo>
                      <a:pt x="0" y="7"/>
                      <a:pt x="7" y="0"/>
                      <a:pt x="16" y="0"/>
                    </a:cubicBezTo>
                    <a:lnTo>
                      <a:pt x="66" y="0"/>
                    </a:lnTo>
                    <a:cubicBezTo>
                      <a:pt x="74" y="0"/>
                      <a:pt x="82" y="7"/>
                      <a:pt x="82" y="16"/>
                    </a:cubicBezTo>
                    <a:cubicBezTo>
                      <a:pt x="82" y="25"/>
                      <a:pt x="74" y="32"/>
                      <a:pt x="66" y="32"/>
                    </a:cubicBezTo>
                    <a:close/>
                  </a:path>
                </a:pathLst>
              </a:custGeom>
              <a:solidFill>
                <a:srgbClr val="FF0000"/>
              </a:solidFill>
              <a:ln w="158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grpSp>
            <p:nvGrpSpPr>
              <p:cNvPr id="1105" name="Group 753">
                <a:extLst>
                  <a:ext uri="{FF2B5EF4-FFF2-40B4-BE49-F238E27FC236}">
                    <a16:creationId xmlns:a16="http://schemas.microsoft.com/office/drawing/2014/main" id="{8D6A7C30-A1B9-4D81-837A-A0C269175D85}"/>
                  </a:ext>
                </a:extLst>
              </p:cNvPr>
              <p:cNvGrpSpPr>
                <a:grpSpLocks/>
              </p:cNvGrpSpPr>
              <p:nvPr/>
            </p:nvGrpSpPr>
            <p:grpSpPr bwMode="auto">
              <a:xfrm>
                <a:off x="4522789" y="17794289"/>
                <a:ext cx="2247900" cy="425450"/>
                <a:chOff x="2849" y="11209"/>
                <a:chExt cx="1416" cy="268"/>
              </a:xfrm>
            </p:grpSpPr>
            <p:sp>
              <p:nvSpPr>
                <p:cNvPr id="1226" name="Rectangle 751">
                  <a:extLst>
                    <a:ext uri="{FF2B5EF4-FFF2-40B4-BE49-F238E27FC236}">
                      <a16:creationId xmlns:a16="http://schemas.microsoft.com/office/drawing/2014/main" id="{B6CF1F33-28FD-4E49-98F1-4E981D88B00A}"/>
                    </a:ext>
                  </a:extLst>
                </p:cNvPr>
                <p:cNvSpPr>
                  <a:spLocks noChangeArrowheads="1"/>
                </p:cNvSpPr>
                <p:nvPr/>
              </p:nvSpPr>
              <p:spPr bwMode="auto">
                <a:xfrm>
                  <a:off x="2849" y="11209"/>
                  <a:ext cx="141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dirty="0">
                      <a:ln>
                        <a:noFill/>
                      </a:ln>
                      <a:solidFill>
                        <a:srgbClr val="FF0000"/>
                      </a:solidFill>
                      <a:effectLst/>
                      <a:latin typeface="맑은 고딕" panose="020B0503020000020004" pitchFamily="50" charset="-127"/>
                      <a:ea typeface="맑은 고딕" panose="020B0503020000020004" pitchFamily="50" charset="-127"/>
                    </a:rPr>
                    <a:t>(</a:t>
                  </a:r>
                  <a:r>
                    <a:rPr kumimoji="0" lang="ko-KR" altLang="ko-KR" sz="2100" b="0" i="0" u="none" strike="noStrike" cap="none" normalizeH="0" baseline="0" dirty="0" err="1">
                      <a:ln>
                        <a:noFill/>
                      </a:ln>
                      <a:solidFill>
                        <a:srgbClr val="FF0000"/>
                      </a:solidFill>
                      <a:effectLst/>
                      <a:latin typeface="맑은 고딕" panose="020B0503020000020004" pitchFamily="50" charset="-127"/>
                      <a:ea typeface="맑은 고딕" panose="020B0503020000020004" pitchFamily="50" charset="-127"/>
                    </a:rPr>
                    <a:t>Boost</a:t>
                  </a:r>
                  <a:r>
                    <a:rPr kumimoji="0" lang="ko-KR" altLang="ko-KR" sz="2100" b="0" i="0" u="none" strike="noStrike" cap="none" normalizeH="0" baseline="0" dirty="0">
                      <a:ln>
                        <a:noFill/>
                      </a:ln>
                      <a:solidFill>
                        <a:srgbClr val="FF0000"/>
                      </a:solidFill>
                      <a:effectLst/>
                      <a:latin typeface="맑은 고딕" panose="020B0503020000020004" pitchFamily="50" charset="-127"/>
                      <a:ea typeface="맑은 고딕" panose="020B0503020000020004" pitchFamily="50" charset="-127"/>
                    </a:rPr>
                    <a:t> </a:t>
                  </a:r>
                  <a:r>
                    <a:rPr kumimoji="0" lang="ko-KR" altLang="ko-KR" sz="2100" b="0" i="0" u="none" strike="noStrike" cap="none" normalizeH="0" baseline="0" dirty="0" err="1">
                      <a:ln>
                        <a:noFill/>
                      </a:ln>
                      <a:solidFill>
                        <a:srgbClr val="FF0000"/>
                      </a:solidFill>
                      <a:effectLst/>
                      <a:latin typeface="맑은 고딕" panose="020B0503020000020004" pitchFamily="50" charset="-127"/>
                      <a:ea typeface="맑은 고딕" panose="020B0503020000020004" pitchFamily="50" charset="-127"/>
                    </a:rPr>
                    <a:t>Converter</a:t>
                  </a:r>
                  <a:r>
                    <a:rPr kumimoji="0" lang="ko-KR" altLang="ko-KR" sz="2100" b="0" i="0" u="none" strike="noStrike" cap="none" normalizeH="0" baseline="0" dirty="0">
                      <a:ln>
                        <a:noFill/>
                      </a:ln>
                      <a:solidFill>
                        <a:srgbClr val="FF0000"/>
                      </a:solidFill>
                      <a:effectLst/>
                      <a:latin typeface="맑은 고딕" panose="020B0503020000020004" pitchFamily="50" charset="-127"/>
                      <a:ea typeface="맑은 고딕" panose="020B0503020000020004" pitchFamily="50" charset="-127"/>
                    </a:rPr>
                    <a:t>)</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27" name="Rectangle 752">
                  <a:extLst>
                    <a:ext uri="{FF2B5EF4-FFF2-40B4-BE49-F238E27FC236}">
                      <a16:creationId xmlns:a16="http://schemas.microsoft.com/office/drawing/2014/main" id="{ED0D1402-F620-47C8-9840-AA82982B5F37}"/>
                    </a:ext>
                  </a:extLst>
                </p:cNvPr>
                <p:cNvSpPr>
                  <a:spLocks noChangeArrowheads="1"/>
                </p:cNvSpPr>
                <p:nvPr/>
              </p:nvSpPr>
              <p:spPr bwMode="auto">
                <a:xfrm>
                  <a:off x="4106" y="11209"/>
                  <a:ext cx="13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a:ln>
                        <a:noFill/>
                      </a:ln>
                      <a:solidFill>
                        <a:srgbClr val="FF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grpSp>
            <p:nvGrpSpPr>
              <p:cNvPr id="1106" name="Group 762">
                <a:extLst>
                  <a:ext uri="{FF2B5EF4-FFF2-40B4-BE49-F238E27FC236}">
                    <a16:creationId xmlns:a16="http://schemas.microsoft.com/office/drawing/2014/main" id="{858AF8FA-9F6C-4D9B-A2B1-9AB6D65CE02C}"/>
                  </a:ext>
                </a:extLst>
              </p:cNvPr>
              <p:cNvGrpSpPr>
                <a:grpSpLocks/>
              </p:cNvGrpSpPr>
              <p:nvPr/>
            </p:nvGrpSpPr>
            <p:grpSpPr bwMode="auto">
              <a:xfrm>
                <a:off x="8572502" y="17751426"/>
                <a:ext cx="3922713" cy="425450"/>
                <a:chOff x="5400" y="11182"/>
                <a:chExt cx="2471" cy="268"/>
              </a:xfrm>
            </p:grpSpPr>
            <p:sp>
              <p:nvSpPr>
                <p:cNvPr id="1219" name="Rectangle 754">
                  <a:extLst>
                    <a:ext uri="{FF2B5EF4-FFF2-40B4-BE49-F238E27FC236}">
                      <a16:creationId xmlns:a16="http://schemas.microsoft.com/office/drawing/2014/main" id="{DF4347EC-A57D-4F9F-A81A-A7A7F8FE8978}"/>
                    </a:ext>
                  </a:extLst>
                </p:cNvPr>
                <p:cNvSpPr>
                  <a:spLocks noChangeArrowheads="1"/>
                </p:cNvSpPr>
                <p:nvPr/>
              </p:nvSpPr>
              <p:spPr bwMode="auto">
                <a:xfrm>
                  <a:off x="5400" y="112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20" name="Rectangle 756">
                  <a:extLst>
                    <a:ext uri="{FF2B5EF4-FFF2-40B4-BE49-F238E27FC236}">
                      <a16:creationId xmlns:a16="http://schemas.microsoft.com/office/drawing/2014/main" id="{13492EA9-0712-4005-9CF4-692BB012827F}"/>
                    </a:ext>
                  </a:extLst>
                </p:cNvPr>
                <p:cNvSpPr>
                  <a:spLocks noChangeArrowheads="1"/>
                </p:cNvSpPr>
                <p:nvPr/>
              </p:nvSpPr>
              <p:spPr bwMode="auto">
                <a:xfrm>
                  <a:off x="5742" y="11182"/>
                  <a:ext cx="12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a:ln>
                        <a:noFill/>
                      </a:ln>
                      <a:solidFill>
                        <a:srgbClr val="FF0000"/>
                      </a:solidFill>
                      <a:effectLst/>
                      <a:latin typeface="맑은 고딕" panose="020B0503020000020004" pitchFamily="50" charset="-127"/>
                      <a:ea typeface="맑은 고딕" panose="020B0503020000020004" pitchFamily="50" charset="-127"/>
                    </a:rPr>
                    <a:t>(</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221" name="Rectangle 757">
                  <a:extLst>
                    <a:ext uri="{FF2B5EF4-FFF2-40B4-BE49-F238E27FC236}">
                      <a16:creationId xmlns:a16="http://schemas.microsoft.com/office/drawing/2014/main" id="{53A04626-580D-42D3-A116-7513C89758C4}"/>
                    </a:ext>
                  </a:extLst>
                </p:cNvPr>
                <p:cNvSpPr>
                  <a:spLocks noChangeArrowheads="1"/>
                </p:cNvSpPr>
                <p:nvPr/>
              </p:nvSpPr>
              <p:spPr bwMode="auto">
                <a:xfrm>
                  <a:off x="5793" y="11182"/>
                  <a:ext cx="75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dirty="0" err="1">
                      <a:ln>
                        <a:noFill/>
                      </a:ln>
                      <a:solidFill>
                        <a:srgbClr val="FF0000"/>
                      </a:solidFill>
                      <a:effectLst/>
                      <a:latin typeface="맑은 고딕" panose="020B0503020000020004" pitchFamily="50" charset="-127"/>
                      <a:ea typeface="맑은 고딕" panose="020B0503020000020004" pitchFamily="50" charset="-127"/>
                    </a:rPr>
                    <a:t>Inverting</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22" name="Rectangle 758">
                  <a:extLst>
                    <a:ext uri="{FF2B5EF4-FFF2-40B4-BE49-F238E27FC236}">
                      <a16:creationId xmlns:a16="http://schemas.microsoft.com/office/drawing/2014/main" id="{D18BAA04-6549-4975-9402-AFB1472D054E}"/>
                    </a:ext>
                  </a:extLst>
                </p:cNvPr>
                <p:cNvSpPr>
                  <a:spLocks noChangeArrowheads="1"/>
                </p:cNvSpPr>
                <p:nvPr/>
              </p:nvSpPr>
              <p:spPr bwMode="auto">
                <a:xfrm>
                  <a:off x="6479" y="11182"/>
                  <a:ext cx="13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a:ln>
                        <a:noFill/>
                      </a:ln>
                      <a:solidFill>
                        <a:srgbClr val="FF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223" name="Rectangle 759">
                  <a:extLst>
                    <a:ext uri="{FF2B5EF4-FFF2-40B4-BE49-F238E27FC236}">
                      <a16:creationId xmlns:a16="http://schemas.microsoft.com/office/drawing/2014/main" id="{0770B9B3-3EA5-479E-B59D-80B8BFEAB73F}"/>
                    </a:ext>
                  </a:extLst>
                </p:cNvPr>
                <p:cNvSpPr>
                  <a:spLocks noChangeArrowheads="1"/>
                </p:cNvSpPr>
                <p:nvPr/>
              </p:nvSpPr>
              <p:spPr bwMode="auto">
                <a:xfrm>
                  <a:off x="6538" y="11182"/>
                  <a:ext cx="117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dirty="0" err="1">
                      <a:ln>
                        <a:noFill/>
                      </a:ln>
                      <a:solidFill>
                        <a:srgbClr val="FF0000"/>
                      </a:solidFill>
                      <a:effectLst/>
                      <a:latin typeface="맑은 고딕" panose="020B0503020000020004" pitchFamily="50" charset="-127"/>
                      <a:ea typeface="맑은 고딕" panose="020B0503020000020004" pitchFamily="50" charset="-127"/>
                    </a:rPr>
                    <a:t>Charge</a:t>
                  </a:r>
                  <a:r>
                    <a:rPr kumimoji="0" lang="ko-KR" altLang="ko-KR" sz="2100" b="0" i="0" u="none" strike="noStrike" cap="none" normalizeH="0" baseline="0" dirty="0">
                      <a:ln>
                        <a:noFill/>
                      </a:ln>
                      <a:solidFill>
                        <a:srgbClr val="FF0000"/>
                      </a:solidFill>
                      <a:effectLst/>
                      <a:latin typeface="맑은 고딕" panose="020B0503020000020004" pitchFamily="50" charset="-127"/>
                      <a:ea typeface="맑은 고딕" panose="020B0503020000020004" pitchFamily="50" charset="-127"/>
                    </a:rPr>
                    <a:t> </a:t>
                  </a:r>
                  <a:r>
                    <a:rPr kumimoji="0" lang="ko-KR" altLang="ko-KR" sz="2100" b="0" i="0" u="none" strike="noStrike" cap="none" normalizeH="0" baseline="0" dirty="0" err="1">
                      <a:ln>
                        <a:noFill/>
                      </a:ln>
                      <a:solidFill>
                        <a:srgbClr val="FF0000"/>
                      </a:solidFill>
                      <a:effectLst/>
                      <a:latin typeface="맑은 고딕" panose="020B0503020000020004" pitchFamily="50" charset="-127"/>
                      <a:ea typeface="맑은 고딕" panose="020B0503020000020004" pitchFamily="50" charset="-127"/>
                    </a:rPr>
                    <a:t>Pump</a:t>
                  </a:r>
                  <a:r>
                    <a:rPr kumimoji="0" lang="ko-KR" altLang="ko-KR" sz="2100" b="0" i="0" u="none" strike="noStrike" cap="none" normalizeH="0" baseline="0" dirty="0">
                      <a:ln>
                        <a:noFill/>
                      </a:ln>
                      <a:solidFill>
                        <a:srgbClr val="FF0000"/>
                      </a:solidFill>
                      <a:effectLst/>
                      <a:latin typeface="맑은 고딕" panose="020B0503020000020004" pitchFamily="50" charset="-127"/>
                      <a:ea typeface="맑은 고딕" panose="020B0503020000020004" pitchFamily="50" charset="-127"/>
                    </a:rPr>
                    <a:t>)</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1224" name="Rectangle 760">
                  <a:extLst>
                    <a:ext uri="{FF2B5EF4-FFF2-40B4-BE49-F238E27FC236}">
                      <a16:creationId xmlns:a16="http://schemas.microsoft.com/office/drawing/2014/main" id="{B30C2D5E-BCC6-491E-BC6A-D632B5F24D89}"/>
                    </a:ext>
                  </a:extLst>
                </p:cNvPr>
                <p:cNvSpPr>
                  <a:spLocks noChangeArrowheads="1"/>
                </p:cNvSpPr>
                <p:nvPr/>
              </p:nvSpPr>
              <p:spPr bwMode="auto">
                <a:xfrm>
                  <a:off x="7648" y="11182"/>
                  <a:ext cx="13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a:ln>
                        <a:noFill/>
                      </a:ln>
                      <a:solidFill>
                        <a:srgbClr val="FF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225" name="Rectangle 761">
                  <a:extLst>
                    <a:ext uri="{FF2B5EF4-FFF2-40B4-BE49-F238E27FC236}">
                      <a16:creationId xmlns:a16="http://schemas.microsoft.com/office/drawing/2014/main" id="{50F90C47-8203-4893-B469-1E60A3077FF2}"/>
                    </a:ext>
                  </a:extLst>
                </p:cNvPr>
                <p:cNvSpPr>
                  <a:spLocks noChangeArrowheads="1"/>
                </p:cNvSpPr>
                <p:nvPr/>
              </p:nvSpPr>
              <p:spPr bwMode="auto">
                <a:xfrm>
                  <a:off x="7734" y="11182"/>
                  <a:ext cx="13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0" i="0" u="none" strike="noStrike" cap="none" normalizeH="0" baseline="0">
                      <a:ln>
                        <a:noFill/>
                      </a:ln>
                      <a:solidFill>
                        <a:srgbClr val="FF0000"/>
                      </a:solidFill>
                      <a:effectLst/>
                      <a:latin typeface="맑은 고딕" panose="020B0503020000020004" pitchFamily="50" charset="-127"/>
                      <a:ea typeface="맑은 고딕" panose="020B0503020000020004" pitchFamily="50" charset="-127"/>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sp>
            <p:nvSpPr>
              <p:cNvPr id="1107" name="Line 763">
                <a:extLst>
                  <a:ext uri="{FF2B5EF4-FFF2-40B4-BE49-F238E27FC236}">
                    <a16:creationId xmlns:a16="http://schemas.microsoft.com/office/drawing/2014/main" id="{6F40F5DD-BD75-43C9-8F14-4F2844F2306A}"/>
                  </a:ext>
                </a:extLst>
              </p:cNvPr>
              <p:cNvSpPr>
                <a:spLocks noChangeShapeType="1"/>
              </p:cNvSpPr>
              <p:nvPr/>
            </p:nvSpPr>
            <p:spPr bwMode="auto">
              <a:xfrm>
                <a:off x="5275264" y="19056351"/>
                <a:ext cx="2841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08" name="Line 764">
                <a:extLst>
                  <a:ext uri="{FF2B5EF4-FFF2-40B4-BE49-F238E27FC236}">
                    <a16:creationId xmlns:a16="http://schemas.microsoft.com/office/drawing/2014/main" id="{7D051850-A03D-4490-AB59-146BCB94A02F}"/>
                  </a:ext>
                </a:extLst>
              </p:cNvPr>
              <p:cNvSpPr>
                <a:spLocks noChangeShapeType="1"/>
              </p:cNvSpPr>
              <p:nvPr/>
            </p:nvSpPr>
            <p:spPr bwMode="auto">
              <a:xfrm>
                <a:off x="5237164" y="18991264"/>
                <a:ext cx="3667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09" name="Line 765">
                <a:extLst>
                  <a:ext uri="{FF2B5EF4-FFF2-40B4-BE49-F238E27FC236}">
                    <a16:creationId xmlns:a16="http://schemas.microsoft.com/office/drawing/2014/main" id="{85CD5CC5-7480-4599-AFD0-C3010D4B4DE6}"/>
                  </a:ext>
                </a:extLst>
              </p:cNvPr>
              <p:cNvSpPr>
                <a:spLocks noChangeShapeType="1"/>
              </p:cNvSpPr>
              <p:nvPr/>
            </p:nvSpPr>
            <p:spPr bwMode="auto">
              <a:xfrm flipV="1">
                <a:off x="5308601" y="18800764"/>
                <a:ext cx="0" cy="19685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10" name="Line 766">
                <a:extLst>
                  <a:ext uri="{FF2B5EF4-FFF2-40B4-BE49-F238E27FC236}">
                    <a16:creationId xmlns:a16="http://schemas.microsoft.com/office/drawing/2014/main" id="{F86097D9-2D9A-4005-9651-398DD460745E}"/>
                  </a:ext>
                </a:extLst>
              </p:cNvPr>
              <p:cNvSpPr>
                <a:spLocks noChangeShapeType="1"/>
              </p:cNvSpPr>
              <p:nvPr/>
            </p:nvSpPr>
            <p:spPr bwMode="auto">
              <a:xfrm>
                <a:off x="5521326" y="18792826"/>
                <a:ext cx="0" cy="10795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11" name="Freeform 767">
                <a:extLst>
                  <a:ext uri="{FF2B5EF4-FFF2-40B4-BE49-F238E27FC236}">
                    <a16:creationId xmlns:a16="http://schemas.microsoft.com/office/drawing/2014/main" id="{87617847-CC39-4FFF-8CBD-8F481D54A6D3}"/>
                  </a:ext>
                </a:extLst>
              </p:cNvPr>
              <p:cNvSpPr>
                <a:spLocks/>
              </p:cNvSpPr>
              <p:nvPr/>
            </p:nvSpPr>
            <p:spPr bwMode="auto">
              <a:xfrm>
                <a:off x="5484814" y="18878551"/>
                <a:ext cx="69850" cy="109538"/>
              </a:xfrm>
              <a:custGeom>
                <a:avLst/>
                <a:gdLst>
                  <a:gd name="T0" fmla="*/ 44 w 44"/>
                  <a:gd name="T1" fmla="*/ 0 h 69"/>
                  <a:gd name="T2" fmla="*/ 23 w 44"/>
                  <a:gd name="T3" fmla="*/ 69 h 69"/>
                  <a:gd name="T4" fmla="*/ 0 w 44"/>
                  <a:gd name="T5" fmla="*/ 0 h 69"/>
                  <a:gd name="T6" fmla="*/ 44 w 44"/>
                  <a:gd name="T7" fmla="*/ 0 h 69"/>
                </a:gdLst>
                <a:ahLst/>
                <a:cxnLst>
                  <a:cxn ang="0">
                    <a:pos x="T0" y="T1"/>
                  </a:cxn>
                  <a:cxn ang="0">
                    <a:pos x="T2" y="T3"/>
                  </a:cxn>
                  <a:cxn ang="0">
                    <a:pos x="T4" y="T5"/>
                  </a:cxn>
                  <a:cxn ang="0">
                    <a:pos x="T6" y="T7"/>
                  </a:cxn>
                </a:cxnLst>
                <a:rect l="0" t="0" r="r" b="b"/>
                <a:pathLst>
                  <a:path w="44" h="69">
                    <a:moveTo>
                      <a:pt x="44" y="0"/>
                    </a:moveTo>
                    <a:lnTo>
                      <a:pt x="23" y="69"/>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12" name="Line 768">
                <a:extLst>
                  <a:ext uri="{FF2B5EF4-FFF2-40B4-BE49-F238E27FC236}">
                    <a16:creationId xmlns:a16="http://schemas.microsoft.com/office/drawing/2014/main" id="{61C88FAA-65B1-45A1-8192-C2434096FEA3}"/>
                  </a:ext>
                </a:extLst>
              </p:cNvPr>
              <p:cNvSpPr>
                <a:spLocks noChangeShapeType="1"/>
              </p:cNvSpPr>
              <p:nvPr/>
            </p:nvSpPr>
            <p:spPr bwMode="auto">
              <a:xfrm flipH="1">
                <a:off x="5227639" y="18800764"/>
                <a:ext cx="920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13" name="Line 769">
                <a:extLst>
                  <a:ext uri="{FF2B5EF4-FFF2-40B4-BE49-F238E27FC236}">
                    <a16:creationId xmlns:a16="http://schemas.microsoft.com/office/drawing/2014/main" id="{61AF6E4A-7F10-4C08-A895-945ACB384413}"/>
                  </a:ext>
                </a:extLst>
              </p:cNvPr>
              <p:cNvSpPr>
                <a:spLocks noChangeShapeType="1"/>
              </p:cNvSpPr>
              <p:nvPr/>
            </p:nvSpPr>
            <p:spPr bwMode="auto">
              <a:xfrm>
                <a:off x="5524501" y="18802351"/>
                <a:ext cx="8890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1" name="Line 777">
                <a:extLst>
                  <a:ext uri="{FF2B5EF4-FFF2-40B4-BE49-F238E27FC236}">
                    <a16:creationId xmlns:a16="http://schemas.microsoft.com/office/drawing/2014/main" id="{CA86D4BC-6993-4956-A7FC-A607FED3A814}"/>
                  </a:ext>
                </a:extLst>
              </p:cNvPr>
              <p:cNvSpPr>
                <a:spLocks noChangeShapeType="1"/>
              </p:cNvSpPr>
              <p:nvPr/>
            </p:nvSpPr>
            <p:spPr bwMode="auto">
              <a:xfrm>
                <a:off x="3763964" y="19838989"/>
                <a:ext cx="0" cy="282575"/>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2" name="Line 778">
                <a:extLst>
                  <a:ext uri="{FF2B5EF4-FFF2-40B4-BE49-F238E27FC236}">
                    <a16:creationId xmlns:a16="http://schemas.microsoft.com/office/drawing/2014/main" id="{E6FC27EF-8CDC-4A5D-BE52-9FAC79F43120}"/>
                  </a:ext>
                </a:extLst>
              </p:cNvPr>
              <p:cNvSpPr>
                <a:spLocks noChangeShapeType="1"/>
              </p:cNvSpPr>
              <p:nvPr/>
            </p:nvSpPr>
            <p:spPr bwMode="auto">
              <a:xfrm>
                <a:off x="3702051" y="19797714"/>
                <a:ext cx="0" cy="369888"/>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3" name="Line 779">
                <a:extLst>
                  <a:ext uri="{FF2B5EF4-FFF2-40B4-BE49-F238E27FC236}">
                    <a16:creationId xmlns:a16="http://schemas.microsoft.com/office/drawing/2014/main" id="{B8562F92-A2EF-4E63-B4D9-38AC8CBE971B}"/>
                  </a:ext>
                </a:extLst>
              </p:cNvPr>
              <p:cNvSpPr>
                <a:spLocks noChangeShapeType="1"/>
              </p:cNvSpPr>
              <p:nvPr/>
            </p:nvSpPr>
            <p:spPr bwMode="auto">
              <a:xfrm flipH="1">
                <a:off x="3508376" y="19870739"/>
                <a:ext cx="2000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4" name="Line 780">
                <a:extLst>
                  <a:ext uri="{FF2B5EF4-FFF2-40B4-BE49-F238E27FC236}">
                    <a16:creationId xmlns:a16="http://schemas.microsoft.com/office/drawing/2014/main" id="{0E17C47B-7F35-45B7-BF9A-ADEB1F1A9303}"/>
                  </a:ext>
                </a:extLst>
              </p:cNvPr>
              <p:cNvSpPr>
                <a:spLocks noChangeShapeType="1"/>
              </p:cNvSpPr>
              <p:nvPr/>
            </p:nvSpPr>
            <p:spPr bwMode="auto">
              <a:xfrm>
                <a:off x="3586164" y="20092989"/>
                <a:ext cx="1079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5" name="Freeform 781">
                <a:extLst>
                  <a:ext uri="{FF2B5EF4-FFF2-40B4-BE49-F238E27FC236}">
                    <a16:creationId xmlns:a16="http://schemas.microsoft.com/office/drawing/2014/main" id="{E983A655-1BA4-42E8-9A7B-CA592942F644}"/>
                  </a:ext>
                </a:extLst>
              </p:cNvPr>
              <p:cNvSpPr>
                <a:spLocks/>
              </p:cNvSpPr>
              <p:nvPr/>
            </p:nvSpPr>
            <p:spPr bwMode="auto">
              <a:xfrm>
                <a:off x="3497264" y="20058064"/>
                <a:ext cx="111125" cy="69850"/>
              </a:xfrm>
              <a:custGeom>
                <a:avLst/>
                <a:gdLst>
                  <a:gd name="T0" fmla="*/ 70 w 70"/>
                  <a:gd name="T1" fmla="*/ 0 h 44"/>
                  <a:gd name="T2" fmla="*/ 0 w 70"/>
                  <a:gd name="T3" fmla="*/ 22 h 44"/>
                  <a:gd name="T4" fmla="*/ 70 w 70"/>
                  <a:gd name="T5" fmla="*/ 44 h 44"/>
                  <a:gd name="T6" fmla="*/ 70 w 70"/>
                  <a:gd name="T7" fmla="*/ 0 h 44"/>
                </a:gdLst>
                <a:ahLst/>
                <a:cxnLst>
                  <a:cxn ang="0">
                    <a:pos x="T0" y="T1"/>
                  </a:cxn>
                  <a:cxn ang="0">
                    <a:pos x="T2" y="T3"/>
                  </a:cxn>
                  <a:cxn ang="0">
                    <a:pos x="T4" y="T5"/>
                  </a:cxn>
                  <a:cxn ang="0">
                    <a:pos x="T6" y="T7"/>
                  </a:cxn>
                </a:cxnLst>
                <a:rect l="0" t="0" r="r" b="b"/>
                <a:pathLst>
                  <a:path w="70" h="44">
                    <a:moveTo>
                      <a:pt x="70" y="0"/>
                    </a:moveTo>
                    <a:lnTo>
                      <a:pt x="0" y="22"/>
                    </a:lnTo>
                    <a:lnTo>
                      <a:pt x="70" y="44"/>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26" name="Line 782">
                <a:extLst>
                  <a:ext uri="{FF2B5EF4-FFF2-40B4-BE49-F238E27FC236}">
                    <a16:creationId xmlns:a16="http://schemas.microsoft.com/office/drawing/2014/main" id="{D8FB28AB-731A-4996-A47B-83168A5C5C5B}"/>
                  </a:ext>
                </a:extLst>
              </p:cNvPr>
              <p:cNvSpPr>
                <a:spLocks noChangeShapeType="1"/>
              </p:cNvSpPr>
              <p:nvPr/>
            </p:nvSpPr>
            <p:spPr bwMode="auto">
              <a:xfrm flipV="1">
                <a:off x="3509964" y="19788189"/>
                <a:ext cx="0" cy="93663"/>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7" name="Line 783">
                <a:extLst>
                  <a:ext uri="{FF2B5EF4-FFF2-40B4-BE49-F238E27FC236}">
                    <a16:creationId xmlns:a16="http://schemas.microsoft.com/office/drawing/2014/main" id="{822F49EC-112A-4B97-AFCA-E79785E58113}"/>
                  </a:ext>
                </a:extLst>
              </p:cNvPr>
              <p:cNvSpPr>
                <a:spLocks noChangeShapeType="1"/>
              </p:cNvSpPr>
              <p:nvPr/>
            </p:nvSpPr>
            <p:spPr bwMode="auto">
              <a:xfrm>
                <a:off x="3511551" y="20088226"/>
                <a:ext cx="0" cy="8890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8" name="Line 784">
                <a:extLst>
                  <a:ext uri="{FF2B5EF4-FFF2-40B4-BE49-F238E27FC236}">
                    <a16:creationId xmlns:a16="http://schemas.microsoft.com/office/drawing/2014/main" id="{CC20716C-99C1-4F80-A927-8FD68D6F0B61}"/>
                  </a:ext>
                </a:extLst>
              </p:cNvPr>
              <p:cNvSpPr>
                <a:spLocks noChangeShapeType="1"/>
              </p:cNvSpPr>
              <p:nvPr/>
            </p:nvSpPr>
            <p:spPr bwMode="auto">
              <a:xfrm>
                <a:off x="4397376" y="19838989"/>
                <a:ext cx="0" cy="282575"/>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29" name="Line 785">
                <a:extLst>
                  <a:ext uri="{FF2B5EF4-FFF2-40B4-BE49-F238E27FC236}">
                    <a16:creationId xmlns:a16="http://schemas.microsoft.com/office/drawing/2014/main" id="{BBAA57A0-37D1-4511-9EF6-8FF2E16AC663}"/>
                  </a:ext>
                </a:extLst>
              </p:cNvPr>
              <p:cNvSpPr>
                <a:spLocks noChangeShapeType="1"/>
              </p:cNvSpPr>
              <p:nvPr/>
            </p:nvSpPr>
            <p:spPr bwMode="auto">
              <a:xfrm>
                <a:off x="4333876" y="19797714"/>
                <a:ext cx="0" cy="369888"/>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0" name="Line 786">
                <a:extLst>
                  <a:ext uri="{FF2B5EF4-FFF2-40B4-BE49-F238E27FC236}">
                    <a16:creationId xmlns:a16="http://schemas.microsoft.com/office/drawing/2014/main" id="{ADD208EF-958D-46E6-8324-17D495D2BE94}"/>
                  </a:ext>
                </a:extLst>
              </p:cNvPr>
              <p:cNvSpPr>
                <a:spLocks noChangeShapeType="1"/>
              </p:cNvSpPr>
              <p:nvPr/>
            </p:nvSpPr>
            <p:spPr bwMode="auto">
              <a:xfrm flipH="1">
                <a:off x="4141789" y="19870739"/>
                <a:ext cx="19843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1" name="Line 787">
                <a:extLst>
                  <a:ext uri="{FF2B5EF4-FFF2-40B4-BE49-F238E27FC236}">
                    <a16:creationId xmlns:a16="http://schemas.microsoft.com/office/drawing/2014/main" id="{CE6F7941-0AF7-4AF7-B4B4-5033F26AED90}"/>
                  </a:ext>
                </a:extLst>
              </p:cNvPr>
              <p:cNvSpPr>
                <a:spLocks noChangeShapeType="1"/>
              </p:cNvSpPr>
              <p:nvPr/>
            </p:nvSpPr>
            <p:spPr bwMode="auto">
              <a:xfrm>
                <a:off x="4217989" y="20092989"/>
                <a:ext cx="10953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2" name="Freeform 788">
                <a:extLst>
                  <a:ext uri="{FF2B5EF4-FFF2-40B4-BE49-F238E27FC236}">
                    <a16:creationId xmlns:a16="http://schemas.microsoft.com/office/drawing/2014/main" id="{08BB298D-E7E9-4BAF-AA58-FDEFC5F0B561}"/>
                  </a:ext>
                </a:extLst>
              </p:cNvPr>
              <p:cNvSpPr>
                <a:spLocks/>
              </p:cNvSpPr>
              <p:nvPr/>
            </p:nvSpPr>
            <p:spPr bwMode="auto">
              <a:xfrm>
                <a:off x="4130676" y="20058064"/>
                <a:ext cx="111125" cy="69850"/>
              </a:xfrm>
              <a:custGeom>
                <a:avLst/>
                <a:gdLst>
                  <a:gd name="T0" fmla="*/ 70 w 70"/>
                  <a:gd name="T1" fmla="*/ 0 h 44"/>
                  <a:gd name="T2" fmla="*/ 0 w 70"/>
                  <a:gd name="T3" fmla="*/ 22 h 44"/>
                  <a:gd name="T4" fmla="*/ 70 w 70"/>
                  <a:gd name="T5" fmla="*/ 44 h 44"/>
                  <a:gd name="T6" fmla="*/ 70 w 70"/>
                  <a:gd name="T7" fmla="*/ 0 h 44"/>
                </a:gdLst>
                <a:ahLst/>
                <a:cxnLst>
                  <a:cxn ang="0">
                    <a:pos x="T0" y="T1"/>
                  </a:cxn>
                  <a:cxn ang="0">
                    <a:pos x="T2" y="T3"/>
                  </a:cxn>
                  <a:cxn ang="0">
                    <a:pos x="T4" y="T5"/>
                  </a:cxn>
                  <a:cxn ang="0">
                    <a:pos x="T6" y="T7"/>
                  </a:cxn>
                </a:cxnLst>
                <a:rect l="0" t="0" r="r" b="b"/>
                <a:pathLst>
                  <a:path w="70" h="44">
                    <a:moveTo>
                      <a:pt x="70" y="0"/>
                    </a:moveTo>
                    <a:lnTo>
                      <a:pt x="0" y="22"/>
                    </a:lnTo>
                    <a:lnTo>
                      <a:pt x="70" y="44"/>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33" name="Line 789">
                <a:extLst>
                  <a:ext uri="{FF2B5EF4-FFF2-40B4-BE49-F238E27FC236}">
                    <a16:creationId xmlns:a16="http://schemas.microsoft.com/office/drawing/2014/main" id="{31A20269-C699-4F48-AE70-263F2B111FA7}"/>
                  </a:ext>
                </a:extLst>
              </p:cNvPr>
              <p:cNvSpPr>
                <a:spLocks noChangeShapeType="1"/>
              </p:cNvSpPr>
              <p:nvPr/>
            </p:nvSpPr>
            <p:spPr bwMode="auto">
              <a:xfrm flipV="1">
                <a:off x="4143376" y="19788189"/>
                <a:ext cx="0" cy="93663"/>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4" name="Line 790">
                <a:extLst>
                  <a:ext uri="{FF2B5EF4-FFF2-40B4-BE49-F238E27FC236}">
                    <a16:creationId xmlns:a16="http://schemas.microsoft.com/office/drawing/2014/main" id="{D56CB29E-F1E2-4CDC-949F-FAE5FFAA2574}"/>
                  </a:ext>
                </a:extLst>
              </p:cNvPr>
              <p:cNvSpPr>
                <a:spLocks noChangeShapeType="1"/>
              </p:cNvSpPr>
              <p:nvPr/>
            </p:nvSpPr>
            <p:spPr bwMode="auto">
              <a:xfrm>
                <a:off x="4144964" y="20088226"/>
                <a:ext cx="0" cy="8890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5" name="Line 791">
                <a:extLst>
                  <a:ext uri="{FF2B5EF4-FFF2-40B4-BE49-F238E27FC236}">
                    <a16:creationId xmlns:a16="http://schemas.microsoft.com/office/drawing/2014/main" id="{6CDDAE8E-60B9-4AEE-ABD1-6DE128E59D2D}"/>
                  </a:ext>
                </a:extLst>
              </p:cNvPr>
              <p:cNvSpPr>
                <a:spLocks noChangeShapeType="1"/>
              </p:cNvSpPr>
              <p:nvPr/>
            </p:nvSpPr>
            <p:spPr bwMode="auto">
              <a:xfrm>
                <a:off x="3532189" y="19492914"/>
                <a:ext cx="600075"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6" name="Line 792">
                <a:extLst>
                  <a:ext uri="{FF2B5EF4-FFF2-40B4-BE49-F238E27FC236}">
                    <a16:creationId xmlns:a16="http://schemas.microsoft.com/office/drawing/2014/main" id="{21FA93BE-6B9F-4219-8920-0322D0E884E3}"/>
                  </a:ext>
                </a:extLst>
              </p:cNvPr>
              <p:cNvSpPr>
                <a:spLocks noChangeShapeType="1"/>
              </p:cNvSpPr>
              <p:nvPr/>
            </p:nvSpPr>
            <p:spPr bwMode="auto">
              <a:xfrm flipV="1">
                <a:off x="4143376" y="19492914"/>
                <a:ext cx="0" cy="295275"/>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7" name="Line 793">
                <a:extLst>
                  <a:ext uri="{FF2B5EF4-FFF2-40B4-BE49-F238E27FC236}">
                    <a16:creationId xmlns:a16="http://schemas.microsoft.com/office/drawing/2014/main" id="{B10A1206-D86D-4C88-A23A-C788C1734FE3}"/>
                  </a:ext>
                </a:extLst>
              </p:cNvPr>
              <p:cNvSpPr>
                <a:spLocks noChangeShapeType="1"/>
              </p:cNvSpPr>
              <p:nvPr/>
            </p:nvSpPr>
            <p:spPr bwMode="auto">
              <a:xfrm flipH="1">
                <a:off x="10879139" y="19232564"/>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8" name="Line 794">
                <a:extLst>
                  <a:ext uri="{FF2B5EF4-FFF2-40B4-BE49-F238E27FC236}">
                    <a16:creationId xmlns:a16="http://schemas.microsoft.com/office/drawing/2014/main" id="{1DA32465-2062-4F87-8B78-52F9B09816F8}"/>
                  </a:ext>
                </a:extLst>
              </p:cNvPr>
              <p:cNvSpPr>
                <a:spLocks noChangeShapeType="1"/>
              </p:cNvSpPr>
              <p:nvPr/>
            </p:nvSpPr>
            <p:spPr bwMode="auto">
              <a:xfrm flipH="1">
                <a:off x="10834689" y="19294476"/>
                <a:ext cx="3667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39" name="Line 795">
                <a:extLst>
                  <a:ext uri="{FF2B5EF4-FFF2-40B4-BE49-F238E27FC236}">
                    <a16:creationId xmlns:a16="http://schemas.microsoft.com/office/drawing/2014/main" id="{1F8BF046-C9EC-4058-8EAC-6A06F424E055}"/>
                  </a:ext>
                </a:extLst>
              </p:cNvPr>
              <p:cNvSpPr>
                <a:spLocks noChangeShapeType="1"/>
              </p:cNvSpPr>
              <p:nvPr/>
            </p:nvSpPr>
            <p:spPr bwMode="auto">
              <a:xfrm>
                <a:off x="11128377" y="19288126"/>
                <a:ext cx="0" cy="200025"/>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0" name="Line 796">
                <a:extLst>
                  <a:ext uri="{FF2B5EF4-FFF2-40B4-BE49-F238E27FC236}">
                    <a16:creationId xmlns:a16="http://schemas.microsoft.com/office/drawing/2014/main" id="{D2A3E0F6-6562-4765-9D9B-FC549DF8CD25}"/>
                  </a:ext>
                </a:extLst>
              </p:cNvPr>
              <p:cNvSpPr>
                <a:spLocks noChangeShapeType="1"/>
              </p:cNvSpPr>
              <p:nvPr/>
            </p:nvSpPr>
            <p:spPr bwMode="auto">
              <a:xfrm flipV="1">
                <a:off x="10907714" y="19302414"/>
                <a:ext cx="0" cy="10795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1" name="Freeform 797">
                <a:extLst>
                  <a:ext uri="{FF2B5EF4-FFF2-40B4-BE49-F238E27FC236}">
                    <a16:creationId xmlns:a16="http://schemas.microsoft.com/office/drawing/2014/main" id="{C08FCD47-8FCA-4D2D-904D-5331917488C7}"/>
                  </a:ext>
                </a:extLst>
              </p:cNvPr>
              <p:cNvSpPr>
                <a:spLocks/>
              </p:cNvSpPr>
              <p:nvPr/>
            </p:nvSpPr>
            <p:spPr bwMode="auto">
              <a:xfrm>
                <a:off x="10872789" y="19388139"/>
                <a:ext cx="69850" cy="111125"/>
              </a:xfrm>
              <a:custGeom>
                <a:avLst/>
                <a:gdLst>
                  <a:gd name="T0" fmla="*/ 44 w 44"/>
                  <a:gd name="T1" fmla="*/ 0 h 70"/>
                  <a:gd name="T2" fmla="*/ 22 w 44"/>
                  <a:gd name="T3" fmla="*/ 70 h 70"/>
                  <a:gd name="T4" fmla="*/ 0 w 44"/>
                  <a:gd name="T5" fmla="*/ 0 h 70"/>
                  <a:gd name="T6" fmla="*/ 44 w 44"/>
                  <a:gd name="T7" fmla="*/ 0 h 70"/>
                </a:gdLst>
                <a:ahLst/>
                <a:cxnLst>
                  <a:cxn ang="0">
                    <a:pos x="T0" y="T1"/>
                  </a:cxn>
                  <a:cxn ang="0">
                    <a:pos x="T2" y="T3"/>
                  </a:cxn>
                  <a:cxn ang="0">
                    <a:pos x="T4" y="T5"/>
                  </a:cxn>
                  <a:cxn ang="0">
                    <a:pos x="T6" y="T7"/>
                  </a:cxn>
                </a:cxnLst>
                <a:rect l="0" t="0" r="r" b="b"/>
                <a:pathLst>
                  <a:path w="44" h="70">
                    <a:moveTo>
                      <a:pt x="44" y="0"/>
                    </a:moveTo>
                    <a:lnTo>
                      <a:pt x="22" y="70"/>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42" name="Line 798">
                <a:extLst>
                  <a:ext uri="{FF2B5EF4-FFF2-40B4-BE49-F238E27FC236}">
                    <a16:creationId xmlns:a16="http://schemas.microsoft.com/office/drawing/2014/main" id="{BBD92F17-1AB5-4E09-AD6E-6262617B3FF2}"/>
                  </a:ext>
                </a:extLst>
              </p:cNvPr>
              <p:cNvSpPr>
                <a:spLocks noChangeShapeType="1"/>
              </p:cNvSpPr>
              <p:nvPr/>
            </p:nvSpPr>
            <p:spPr bwMode="auto">
              <a:xfrm>
                <a:off x="11118852" y="19486564"/>
                <a:ext cx="920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3" name="Line 799">
                <a:extLst>
                  <a:ext uri="{FF2B5EF4-FFF2-40B4-BE49-F238E27FC236}">
                    <a16:creationId xmlns:a16="http://schemas.microsoft.com/office/drawing/2014/main" id="{46667F19-1A3A-439A-B25D-162E7B6AEBC7}"/>
                  </a:ext>
                </a:extLst>
              </p:cNvPr>
              <p:cNvSpPr>
                <a:spLocks noChangeShapeType="1"/>
              </p:cNvSpPr>
              <p:nvPr/>
            </p:nvSpPr>
            <p:spPr bwMode="auto">
              <a:xfrm flipH="1">
                <a:off x="10825164" y="19484976"/>
                <a:ext cx="8890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4" name="Line 800">
                <a:extLst>
                  <a:ext uri="{FF2B5EF4-FFF2-40B4-BE49-F238E27FC236}">
                    <a16:creationId xmlns:a16="http://schemas.microsoft.com/office/drawing/2014/main" id="{843007A9-B167-41B4-B3B7-66AEE8C44A34}"/>
                  </a:ext>
                </a:extLst>
              </p:cNvPr>
              <p:cNvSpPr>
                <a:spLocks noChangeShapeType="1"/>
              </p:cNvSpPr>
              <p:nvPr/>
            </p:nvSpPr>
            <p:spPr bwMode="auto">
              <a:xfrm flipV="1">
                <a:off x="11022014" y="19040476"/>
                <a:ext cx="0" cy="192088"/>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5" name="Line 801">
                <a:extLst>
                  <a:ext uri="{FF2B5EF4-FFF2-40B4-BE49-F238E27FC236}">
                    <a16:creationId xmlns:a16="http://schemas.microsoft.com/office/drawing/2014/main" id="{08B0DBF4-D61D-4C09-910A-AF69DF0954DE}"/>
                  </a:ext>
                </a:extLst>
              </p:cNvPr>
              <p:cNvSpPr>
                <a:spLocks noChangeShapeType="1"/>
              </p:cNvSpPr>
              <p:nvPr/>
            </p:nvSpPr>
            <p:spPr bwMode="auto">
              <a:xfrm>
                <a:off x="11647489" y="19235739"/>
                <a:ext cx="2809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6" name="Line 802">
                <a:extLst>
                  <a:ext uri="{FF2B5EF4-FFF2-40B4-BE49-F238E27FC236}">
                    <a16:creationId xmlns:a16="http://schemas.microsoft.com/office/drawing/2014/main" id="{CEFA1934-85FD-4DB0-9E68-BF4805CFE678}"/>
                  </a:ext>
                </a:extLst>
              </p:cNvPr>
              <p:cNvSpPr>
                <a:spLocks noChangeShapeType="1"/>
              </p:cNvSpPr>
              <p:nvPr/>
            </p:nvSpPr>
            <p:spPr bwMode="auto">
              <a:xfrm>
                <a:off x="11606214" y="19299239"/>
                <a:ext cx="36830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7" name="Line 803">
                <a:extLst>
                  <a:ext uri="{FF2B5EF4-FFF2-40B4-BE49-F238E27FC236}">
                    <a16:creationId xmlns:a16="http://schemas.microsoft.com/office/drawing/2014/main" id="{04F03407-7137-461D-BA15-4F507A6B6596}"/>
                  </a:ext>
                </a:extLst>
              </p:cNvPr>
              <p:cNvSpPr>
                <a:spLocks noChangeShapeType="1"/>
              </p:cNvSpPr>
              <p:nvPr/>
            </p:nvSpPr>
            <p:spPr bwMode="auto">
              <a:xfrm>
                <a:off x="11679239" y="19292889"/>
                <a:ext cx="0" cy="198438"/>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8" name="Line 804">
                <a:extLst>
                  <a:ext uri="{FF2B5EF4-FFF2-40B4-BE49-F238E27FC236}">
                    <a16:creationId xmlns:a16="http://schemas.microsoft.com/office/drawing/2014/main" id="{38E91F7D-8A60-4570-BE74-8968C716C20F}"/>
                  </a:ext>
                </a:extLst>
              </p:cNvPr>
              <p:cNvSpPr>
                <a:spLocks noChangeShapeType="1"/>
              </p:cNvSpPr>
              <p:nvPr/>
            </p:nvSpPr>
            <p:spPr bwMode="auto">
              <a:xfrm flipV="1">
                <a:off x="11890377" y="19391314"/>
                <a:ext cx="0" cy="10795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49" name="Freeform 805">
                <a:extLst>
                  <a:ext uri="{FF2B5EF4-FFF2-40B4-BE49-F238E27FC236}">
                    <a16:creationId xmlns:a16="http://schemas.microsoft.com/office/drawing/2014/main" id="{027B743E-40A5-4373-8544-19AFAAC3C05A}"/>
                  </a:ext>
                </a:extLst>
              </p:cNvPr>
              <p:cNvSpPr>
                <a:spLocks/>
              </p:cNvSpPr>
              <p:nvPr/>
            </p:nvSpPr>
            <p:spPr bwMode="auto">
              <a:xfrm>
                <a:off x="11855452" y="19304001"/>
                <a:ext cx="71438" cy="109538"/>
              </a:xfrm>
              <a:custGeom>
                <a:avLst/>
                <a:gdLst>
                  <a:gd name="T0" fmla="*/ 45 w 45"/>
                  <a:gd name="T1" fmla="*/ 69 h 69"/>
                  <a:gd name="T2" fmla="*/ 22 w 45"/>
                  <a:gd name="T3" fmla="*/ 0 h 69"/>
                  <a:gd name="T4" fmla="*/ 0 w 45"/>
                  <a:gd name="T5" fmla="*/ 69 h 69"/>
                  <a:gd name="T6" fmla="*/ 45 w 45"/>
                  <a:gd name="T7" fmla="*/ 69 h 69"/>
                </a:gdLst>
                <a:ahLst/>
                <a:cxnLst>
                  <a:cxn ang="0">
                    <a:pos x="T0" y="T1"/>
                  </a:cxn>
                  <a:cxn ang="0">
                    <a:pos x="T2" y="T3"/>
                  </a:cxn>
                  <a:cxn ang="0">
                    <a:pos x="T4" y="T5"/>
                  </a:cxn>
                  <a:cxn ang="0">
                    <a:pos x="T6" y="T7"/>
                  </a:cxn>
                </a:cxnLst>
                <a:rect l="0" t="0" r="r" b="b"/>
                <a:pathLst>
                  <a:path w="45" h="69">
                    <a:moveTo>
                      <a:pt x="45" y="69"/>
                    </a:moveTo>
                    <a:lnTo>
                      <a:pt x="22" y="0"/>
                    </a:lnTo>
                    <a:lnTo>
                      <a:pt x="0" y="69"/>
                    </a:lnTo>
                    <a:lnTo>
                      <a:pt x="45"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50" name="Line 806">
                <a:extLst>
                  <a:ext uri="{FF2B5EF4-FFF2-40B4-BE49-F238E27FC236}">
                    <a16:creationId xmlns:a16="http://schemas.microsoft.com/office/drawing/2014/main" id="{186CF39E-4C4D-4673-9DAE-82E8594A76E0}"/>
                  </a:ext>
                </a:extLst>
              </p:cNvPr>
              <p:cNvSpPr>
                <a:spLocks noChangeShapeType="1"/>
              </p:cNvSpPr>
              <p:nvPr/>
            </p:nvSpPr>
            <p:spPr bwMode="auto">
              <a:xfrm flipH="1">
                <a:off x="11596689" y="19491326"/>
                <a:ext cx="920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51" name="Line 807">
                <a:extLst>
                  <a:ext uri="{FF2B5EF4-FFF2-40B4-BE49-F238E27FC236}">
                    <a16:creationId xmlns:a16="http://schemas.microsoft.com/office/drawing/2014/main" id="{5C57E438-0FB8-4CD1-9FCE-2EEF00E6E80F}"/>
                  </a:ext>
                </a:extLst>
              </p:cNvPr>
              <p:cNvSpPr>
                <a:spLocks noChangeShapeType="1"/>
              </p:cNvSpPr>
              <p:nvPr/>
            </p:nvSpPr>
            <p:spPr bwMode="auto">
              <a:xfrm>
                <a:off x="11895139" y="19489739"/>
                <a:ext cx="8890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52" name="Line 808">
                <a:extLst>
                  <a:ext uri="{FF2B5EF4-FFF2-40B4-BE49-F238E27FC236}">
                    <a16:creationId xmlns:a16="http://schemas.microsoft.com/office/drawing/2014/main" id="{A90691CF-4B71-41A7-8C2D-FAA56079753C}"/>
                  </a:ext>
                </a:extLst>
              </p:cNvPr>
              <p:cNvSpPr>
                <a:spLocks noChangeShapeType="1"/>
              </p:cNvSpPr>
              <p:nvPr/>
            </p:nvSpPr>
            <p:spPr bwMode="auto">
              <a:xfrm flipV="1">
                <a:off x="11788777" y="19040476"/>
                <a:ext cx="0" cy="195263"/>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53" name="Line 809">
                <a:extLst>
                  <a:ext uri="{FF2B5EF4-FFF2-40B4-BE49-F238E27FC236}">
                    <a16:creationId xmlns:a16="http://schemas.microsoft.com/office/drawing/2014/main" id="{8D5E88C1-D97A-4E9B-BAE5-F9666C20A1D8}"/>
                  </a:ext>
                </a:extLst>
              </p:cNvPr>
              <p:cNvSpPr>
                <a:spLocks noChangeShapeType="1"/>
              </p:cNvSpPr>
              <p:nvPr/>
            </p:nvSpPr>
            <p:spPr bwMode="auto">
              <a:xfrm>
                <a:off x="10479089" y="20037426"/>
                <a:ext cx="0" cy="284163"/>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54" name="Line 810">
                <a:extLst>
                  <a:ext uri="{FF2B5EF4-FFF2-40B4-BE49-F238E27FC236}">
                    <a16:creationId xmlns:a16="http://schemas.microsoft.com/office/drawing/2014/main" id="{68537D15-E728-4385-8188-E40A22F482C4}"/>
                  </a:ext>
                </a:extLst>
              </p:cNvPr>
              <p:cNvSpPr>
                <a:spLocks noChangeShapeType="1"/>
              </p:cNvSpPr>
              <p:nvPr/>
            </p:nvSpPr>
            <p:spPr bwMode="auto">
              <a:xfrm>
                <a:off x="10542589" y="19997739"/>
                <a:ext cx="0" cy="36830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55" name="Line 811">
                <a:extLst>
                  <a:ext uri="{FF2B5EF4-FFF2-40B4-BE49-F238E27FC236}">
                    <a16:creationId xmlns:a16="http://schemas.microsoft.com/office/drawing/2014/main" id="{5DF109CC-D7F7-4C2A-A99A-022BA35E23DA}"/>
                  </a:ext>
                </a:extLst>
              </p:cNvPr>
              <p:cNvSpPr>
                <a:spLocks noChangeShapeType="1"/>
              </p:cNvSpPr>
              <p:nvPr/>
            </p:nvSpPr>
            <p:spPr bwMode="auto">
              <a:xfrm>
                <a:off x="10536239" y="20070764"/>
                <a:ext cx="1968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56" name="Line 812">
                <a:extLst>
                  <a:ext uri="{FF2B5EF4-FFF2-40B4-BE49-F238E27FC236}">
                    <a16:creationId xmlns:a16="http://schemas.microsoft.com/office/drawing/2014/main" id="{C6B9EFEB-1A2D-4D0E-8131-D2529EC8F280}"/>
                  </a:ext>
                </a:extLst>
              </p:cNvPr>
              <p:cNvSpPr>
                <a:spLocks noChangeShapeType="1"/>
              </p:cNvSpPr>
              <p:nvPr/>
            </p:nvSpPr>
            <p:spPr bwMode="auto">
              <a:xfrm flipH="1">
                <a:off x="10548939" y="20291426"/>
                <a:ext cx="1079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57" name="Freeform 813">
                <a:extLst>
                  <a:ext uri="{FF2B5EF4-FFF2-40B4-BE49-F238E27FC236}">
                    <a16:creationId xmlns:a16="http://schemas.microsoft.com/office/drawing/2014/main" id="{DF46525F-3BEB-4FF7-BC29-53DCD954A600}"/>
                  </a:ext>
                </a:extLst>
              </p:cNvPr>
              <p:cNvSpPr>
                <a:spLocks/>
              </p:cNvSpPr>
              <p:nvPr/>
            </p:nvSpPr>
            <p:spPr bwMode="auto">
              <a:xfrm>
                <a:off x="10634664" y="20256501"/>
                <a:ext cx="111125" cy="71438"/>
              </a:xfrm>
              <a:custGeom>
                <a:avLst/>
                <a:gdLst>
                  <a:gd name="T0" fmla="*/ 0 w 70"/>
                  <a:gd name="T1" fmla="*/ 0 h 45"/>
                  <a:gd name="T2" fmla="*/ 70 w 70"/>
                  <a:gd name="T3" fmla="*/ 22 h 45"/>
                  <a:gd name="T4" fmla="*/ 0 w 70"/>
                  <a:gd name="T5" fmla="*/ 45 h 45"/>
                  <a:gd name="T6" fmla="*/ 0 w 70"/>
                  <a:gd name="T7" fmla="*/ 0 h 45"/>
                </a:gdLst>
                <a:ahLst/>
                <a:cxnLst>
                  <a:cxn ang="0">
                    <a:pos x="T0" y="T1"/>
                  </a:cxn>
                  <a:cxn ang="0">
                    <a:pos x="T2" y="T3"/>
                  </a:cxn>
                  <a:cxn ang="0">
                    <a:pos x="T4" y="T5"/>
                  </a:cxn>
                  <a:cxn ang="0">
                    <a:pos x="T6" y="T7"/>
                  </a:cxn>
                </a:cxnLst>
                <a:rect l="0" t="0" r="r" b="b"/>
                <a:pathLst>
                  <a:path w="70" h="45">
                    <a:moveTo>
                      <a:pt x="0" y="0"/>
                    </a:moveTo>
                    <a:lnTo>
                      <a:pt x="70" y="22"/>
                    </a:lnTo>
                    <a:lnTo>
                      <a:pt x="0"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58" name="Line 814">
                <a:extLst>
                  <a:ext uri="{FF2B5EF4-FFF2-40B4-BE49-F238E27FC236}">
                    <a16:creationId xmlns:a16="http://schemas.microsoft.com/office/drawing/2014/main" id="{5D5294FB-F7A9-4538-9608-F1670E382A5D}"/>
                  </a:ext>
                </a:extLst>
              </p:cNvPr>
              <p:cNvSpPr>
                <a:spLocks noChangeShapeType="1"/>
              </p:cNvSpPr>
              <p:nvPr/>
            </p:nvSpPr>
            <p:spPr bwMode="auto">
              <a:xfrm flipV="1">
                <a:off x="10731502" y="19988214"/>
                <a:ext cx="0" cy="92075"/>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59" name="Line 815">
                <a:extLst>
                  <a:ext uri="{FF2B5EF4-FFF2-40B4-BE49-F238E27FC236}">
                    <a16:creationId xmlns:a16="http://schemas.microsoft.com/office/drawing/2014/main" id="{3476D0C1-665D-43D2-8BA0-1DF028CF7ABF}"/>
                  </a:ext>
                </a:extLst>
              </p:cNvPr>
              <p:cNvSpPr>
                <a:spLocks noChangeShapeType="1"/>
              </p:cNvSpPr>
              <p:nvPr/>
            </p:nvSpPr>
            <p:spPr bwMode="auto">
              <a:xfrm>
                <a:off x="10731502" y="20286664"/>
                <a:ext cx="0" cy="8890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0" name="Line 816">
                <a:extLst>
                  <a:ext uri="{FF2B5EF4-FFF2-40B4-BE49-F238E27FC236}">
                    <a16:creationId xmlns:a16="http://schemas.microsoft.com/office/drawing/2014/main" id="{B0C23336-55B6-4AC8-B8E3-A22165E43FD5}"/>
                  </a:ext>
                </a:extLst>
              </p:cNvPr>
              <p:cNvSpPr>
                <a:spLocks noChangeShapeType="1"/>
              </p:cNvSpPr>
              <p:nvPr/>
            </p:nvSpPr>
            <p:spPr bwMode="auto">
              <a:xfrm flipV="1">
                <a:off x="10731502" y="19840576"/>
                <a:ext cx="0" cy="147638"/>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1" name="Line 817">
                <a:extLst>
                  <a:ext uri="{FF2B5EF4-FFF2-40B4-BE49-F238E27FC236}">
                    <a16:creationId xmlns:a16="http://schemas.microsoft.com/office/drawing/2014/main" id="{53E7DA4D-EC66-4A3B-8CA3-B819FE6081FC}"/>
                  </a:ext>
                </a:extLst>
              </p:cNvPr>
              <p:cNvSpPr>
                <a:spLocks noChangeShapeType="1"/>
              </p:cNvSpPr>
              <p:nvPr/>
            </p:nvSpPr>
            <p:spPr bwMode="auto">
              <a:xfrm flipH="1">
                <a:off x="10394952" y="20183476"/>
                <a:ext cx="8413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2" name="Line 818">
                <a:extLst>
                  <a:ext uri="{FF2B5EF4-FFF2-40B4-BE49-F238E27FC236}">
                    <a16:creationId xmlns:a16="http://schemas.microsoft.com/office/drawing/2014/main" id="{B6051C76-BE51-42D1-B0A7-7B06B4F6A81D}"/>
                  </a:ext>
                </a:extLst>
              </p:cNvPr>
              <p:cNvSpPr>
                <a:spLocks noChangeShapeType="1"/>
              </p:cNvSpPr>
              <p:nvPr/>
            </p:nvSpPr>
            <p:spPr bwMode="auto">
              <a:xfrm flipH="1">
                <a:off x="12196764" y="20373976"/>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3" name="Line 819">
                <a:extLst>
                  <a:ext uri="{FF2B5EF4-FFF2-40B4-BE49-F238E27FC236}">
                    <a16:creationId xmlns:a16="http://schemas.microsoft.com/office/drawing/2014/main" id="{3BAEB822-9853-414A-A9AF-50C5C065228F}"/>
                  </a:ext>
                </a:extLst>
              </p:cNvPr>
              <p:cNvSpPr>
                <a:spLocks noChangeShapeType="1"/>
              </p:cNvSpPr>
              <p:nvPr/>
            </p:nvSpPr>
            <p:spPr bwMode="auto">
              <a:xfrm flipH="1">
                <a:off x="12150727" y="20437476"/>
                <a:ext cx="36830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4" name="Line 820">
                <a:extLst>
                  <a:ext uri="{FF2B5EF4-FFF2-40B4-BE49-F238E27FC236}">
                    <a16:creationId xmlns:a16="http://schemas.microsoft.com/office/drawing/2014/main" id="{B4DDFC99-F7D2-4C67-940B-A42021D3C7D8}"/>
                  </a:ext>
                </a:extLst>
              </p:cNvPr>
              <p:cNvSpPr>
                <a:spLocks noChangeShapeType="1"/>
              </p:cNvSpPr>
              <p:nvPr/>
            </p:nvSpPr>
            <p:spPr bwMode="auto">
              <a:xfrm>
                <a:off x="12447589" y="20431126"/>
                <a:ext cx="0" cy="198438"/>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5" name="Line 821">
                <a:extLst>
                  <a:ext uri="{FF2B5EF4-FFF2-40B4-BE49-F238E27FC236}">
                    <a16:creationId xmlns:a16="http://schemas.microsoft.com/office/drawing/2014/main" id="{B9FE8B1E-948F-4099-8E0D-17322DD662BB}"/>
                  </a:ext>
                </a:extLst>
              </p:cNvPr>
              <p:cNvSpPr>
                <a:spLocks noChangeShapeType="1"/>
              </p:cNvSpPr>
              <p:nvPr/>
            </p:nvSpPr>
            <p:spPr bwMode="auto">
              <a:xfrm flipV="1">
                <a:off x="12225339" y="20443826"/>
                <a:ext cx="0" cy="10795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6" name="Freeform 822">
                <a:extLst>
                  <a:ext uri="{FF2B5EF4-FFF2-40B4-BE49-F238E27FC236}">
                    <a16:creationId xmlns:a16="http://schemas.microsoft.com/office/drawing/2014/main" id="{4BF7CDE1-AB7E-4AEB-9A13-A1C92D126328}"/>
                  </a:ext>
                </a:extLst>
              </p:cNvPr>
              <p:cNvSpPr>
                <a:spLocks/>
              </p:cNvSpPr>
              <p:nvPr/>
            </p:nvSpPr>
            <p:spPr bwMode="auto">
              <a:xfrm>
                <a:off x="12190414" y="20531139"/>
                <a:ext cx="69850" cy="109538"/>
              </a:xfrm>
              <a:custGeom>
                <a:avLst/>
                <a:gdLst>
                  <a:gd name="T0" fmla="*/ 44 w 44"/>
                  <a:gd name="T1" fmla="*/ 0 h 69"/>
                  <a:gd name="T2" fmla="*/ 22 w 44"/>
                  <a:gd name="T3" fmla="*/ 69 h 69"/>
                  <a:gd name="T4" fmla="*/ 0 w 44"/>
                  <a:gd name="T5" fmla="*/ 0 h 69"/>
                  <a:gd name="T6" fmla="*/ 44 w 44"/>
                  <a:gd name="T7" fmla="*/ 0 h 69"/>
                </a:gdLst>
                <a:ahLst/>
                <a:cxnLst>
                  <a:cxn ang="0">
                    <a:pos x="T0" y="T1"/>
                  </a:cxn>
                  <a:cxn ang="0">
                    <a:pos x="T2" y="T3"/>
                  </a:cxn>
                  <a:cxn ang="0">
                    <a:pos x="T4" y="T5"/>
                  </a:cxn>
                  <a:cxn ang="0">
                    <a:pos x="T6" y="T7"/>
                  </a:cxn>
                </a:cxnLst>
                <a:rect l="0" t="0" r="r" b="b"/>
                <a:pathLst>
                  <a:path w="44" h="69">
                    <a:moveTo>
                      <a:pt x="44" y="0"/>
                    </a:moveTo>
                    <a:lnTo>
                      <a:pt x="22" y="69"/>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67" name="Line 823">
                <a:extLst>
                  <a:ext uri="{FF2B5EF4-FFF2-40B4-BE49-F238E27FC236}">
                    <a16:creationId xmlns:a16="http://schemas.microsoft.com/office/drawing/2014/main" id="{0076521D-5B28-4955-B47D-0FECEBE4E535}"/>
                  </a:ext>
                </a:extLst>
              </p:cNvPr>
              <p:cNvSpPr>
                <a:spLocks noChangeShapeType="1"/>
              </p:cNvSpPr>
              <p:nvPr/>
            </p:nvSpPr>
            <p:spPr bwMode="auto">
              <a:xfrm>
                <a:off x="12436477" y="20627976"/>
                <a:ext cx="920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8" name="Line 824">
                <a:extLst>
                  <a:ext uri="{FF2B5EF4-FFF2-40B4-BE49-F238E27FC236}">
                    <a16:creationId xmlns:a16="http://schemas.microsoft.com/office/drawing/2014/main" id="{6F3E5A3C-3647-4C77-94F6-59878E81C427}"/>
                  </a:ext>
                </a:extLst>
              </p:cNvPr>
              <p:cNvSpPr>
                <a:spLocks noChangeShapeType="1"/>
              </p:cNvSpPr>
              <p:nvPr/>
            </p:nvSpPr>
            <p:spPr bwMode="auto">
              <a:xfrm flipH="1">
                <a:off x="12141202" y="20626389"/>
                <a:ext cx="8890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69" name="Line 825">
                <a:extLst>
                  <a:ext uri="{FF2B5EF4-FFF2-40B4-BE49-F238E27FC236}">
                    <a16:creationId xmlns:a16="http://schemas.microsoft.com/office/drawing/2014/main" id="{4C5CBF19-10E8-43B9-A3CC-996D49E181F2}"/>
                  </a:ext>
                </a:extLst>
              </p:cNvPr>
              <p:cNvSpPr>
                <a:spLocks noChangeShapeType="1"/>
              </p:cNvSpPr>
              <p:nvPr/>
            </p:nvSpPr>
            <p:spPr bwMode="auto">
              <a:xfrm flipV="1">
                <a:off x="12311064" y="20291426"/>
                <a:ext cx="0" cy="8255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0" name="Line 826">
                <a:extLst>
                  <a:ext uri="{FF2B5EF4-FFF2-40B4-BE49-F238E27FC236}">
                    <a16:creationId xmlns:a16="http://schemas.microsoft.com/office/drawing/2014/main" id="{602DF9C9-7047-4844-BB1A-295201658CC9}"/>
                  </a:ext>
                </a:extLst>
              </p:cNvPr>
              <p:cNvSpPr>
                <a:spLocks noChangeShapeType="1"/>
              </p:cNvSpPr>
              <p:nvPr/>
            </p:nvSpPr>
            <p:spPr bwMode="auto">
              <a:xfrm flipH="1">
                <a:off x="10939464" y="21267739"/>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1" name="Line 827">
                <a:extLst>
                  <a:ext uri="{FF2B5EF4-FFF2-40B4-BE49-F238E27FC236}">
                    <a16:creationId xmlns:a16="http://schemas.microsoft.com/office/drawing/2014/main" id="{D848208D-0B10-4C93-9A8D-797396F5AA92}"/>
                  </a:ext>
                </a:extLst>
              </p:cNvPr>
              <p:cNvSpPr>
                <a:spLocks noChangeShapeType="1"/>
              </p:cNvSpPr>
              <p:nvPr/>
            </p:nvSpPr>
            <p:spPr bwMode="auto">
              <a:xfrm flipH="1">
                <a:off x="10895014" y="21329651"/>
                <a:ext cx="36830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2" name="Line 828">
                <a:extLst>
                  <a:ext uri="{FF2B5EF4-FFF2-40B4-BE49-F238E27FC236}">
                    <a16:creationId xmlns:a16="http://schemas.microsoft.com/office/drawing/2014/main" id="{2C82EC28-8CCF-4560-88E4-51B0056C6B7A}"/>
                  </a:ext>
                </a:extLst>
              </p:cNvPr>
              <p:cNvSpPr>
                <a:spLocks noChangeShapeType="1"/>
              </p:cNvSpPr>
              <p:nvPr/>
            </p:nvSpPr>
            <p:spPr bwMode="auto">
              <a:xfrm>
                <a:off x="11190289" y="21323301"/>
                <a:ext cx="0" cy="198438"/>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3" name="Line 829">
                <a:extLst>
                  <a:ext uri="{FF2B5EF4-FFF2-40B4-BE49-F238E27FC236}">
                    <a16:creationId xmlns:a16="http://schemas.microsoft.com/office/drawing/2014/main" id="{E99FD111-F425-4871-9125-926F547B8468}"/>
                  </a:ext>
                </a:extLst>
              </p:cNvPr>
              <p:cNvSpPr>
                <a:spLocks noChangeShapeType="1"/>
              </p:cNvSpPr>
              <p:nvPr/>
            </p:nvSpPr>
            <p:spPr bwMode="auto">
              <a:xfrm flipV="1">
                <a:off x="10969627" y="21336001"/>
                <a:ext cx="0" cy="109538"/>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4" name="Freeform 830">
                <a:extLst>
                  <a:ext uri="{FF2B5EF4-FFF2-40B4-BE49-F238E27FC236}">
                    <a16:creationId xmlns:a16="http://schemas.microsoft.com/office/drawing/2014/main" id="{49D52396-AE6A-46A8-BBC9-08C1720F327E}"/>
                  </a:ext>
                </a:extLst>
              </p:cNvPr>
              <p:cNvSpPr>
                <a:spLocks/>
              </p:cNvSpPr>
              <p:nvPr/>
            </p:nvSpPr>
            <p:spPr bwMode="auto">
              <a:xfrm>
                <a:off x="10933114" y="21423314"/>
                <a:ext cx="71438" cy="109538"/>
              </a:xfrm>
              <a:custGeom>
                <a:avLst/>
                <a:gdLst>
                  <a:gd name="T0" fmla="*/ 45 w 45"/>
                  <a:gd name="T1" fmla="*/ 0 h 69"/>
                  <a:gd name="T2" fmla="*/ 23 w 45"/>
                  <a:gd name="T3" fmla="*/ 69 h 69"/>
                  <a:gd name="T4" fmla="*/ 0 w 45"/>
                  <a:gd name="T5" fmla="*/ 0 h 69"/>
                  <a:gd name="T6" fmla="*/ 45 w 45"/>
                  <a:gd name="T7" fmla="*/ 0 h 69"/>
                </a:gdLst>
                <a:ahLst/>
                <a:cxnLst>
                  <a:cxn ang="0">
                    <a:pos x="T0" y="T1"/>
                  </a:cxn>
                  <a:cxn ang="0">
                    <a:pos x="T2" y="T3"/>
                  </a:cxn>
                  <a:cxn ang="0">
                    <a:pos x="T4" y="T5"/>
                  </a:cxn>
                  <a:cxn ang="0">
                    <a:pos x="T6" y="T7"/>
                  </a:cxn>
                </a:cxnLst>
                <a:rect l="0" t="0" r="r" b="b"/>
                <a:pathLst>
                  <a:path w="45" h="69">
                    <a:moveTo>
                      <a:pt x="45" y="0"/>
                    </a:moveTo>
                    <a:lnTo>
                      <a:pt x="23" y="69"/>
                    </a:lnTo>
                    <a:lnTo>
                      <a:pt x="0"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75" name="Line 831">
                <a:extLst>
                  <a:ext uri="{FF2B5EF4-FFF2-40B4-BE49-F238E27FC236}">
                    <a16:creationId xmlns:a16="http://schemas.microsoft.com/office/drawing/2014/main" id="{28DB2745-5A83-496F-8A32-18F5FCA5258B}"/>
                  </a:ext>
                </a:extLst>
              </p:cNvPr>
              <p:cNvSpPr>
                <a:spLocks noChangeShapeType="1"/>
              </p:cNvSpPr>
              <p:nvPr/>
            </p:nvSpPr>
            <p:spPr bwMode="auto">
              <a:xfrm>
                <a:off x="11180764" y="21520151"/>
                <a:ext cx="904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6" name="Line 832">
                <a:extLst>
                  <a:ext uri="{FF2B5EF4-FFF2-40B4-BE49-F238E27FC236}">
                    <a16:creationId xmlns:a16="http://schemas.microsoft.com/office/drawing/2014/main" id="{2C3D98F6-44C7-416B-BD4B-A98E134D711F}"/>
                  </a:ext>
                </a:extLst>
              </p:cNvPr>
              <p:cNvSpPr>
                <a:spLocks noChangeShapeType="1"/>
              </p:cNvSpPr>
              <p:nvPr/>
            </p:nvSpPr>
            <p:spPr bwMode="auto">
              <a:xfrm flipH="1">
                <a:off x="10885489" y="21520151"/>
                <a:ext cx="87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7" name="Line 833">
                <a:extLst>
                  <a:ext uri="{FF2B5EF4-FFF2-40B4-BE49-F238E27FC236}">
                    <a16:creationId xmlns:a16="http://schemas.microsoft.com/office/drawing/2014/main" id="{66072252-E0F0-48F9-93AF-5D44C2620165}"/>
                  </a:ext>
                </a:extLst>
              </p:cNvPr>
              <p:cNvSpPr>
                <a:spLocks noChangeShapeType="1"/>
              </p:cNvSpPr>
              <p:nvPr/>
            </p:nvSpPr>
            <p:spPr bwMode="auto">
              <a:xfrm flipV="1">
                <a:off x="11075989" y="21167726"/>
                <a:ext cx="0" cy="100013"/>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8" name="Line 834">
                <a:extLst>
                  <a:ext uri="{FF2B5EF4-FFF2-40B4-BE49-F238E27FC236}">
                    <a16:creationId xmlns:a16="http://schemas.microsoft.com/office/drawing/2014/main" id="{09D06282-9074-4F90-80DB-F6534D0B3A92}"/>
                  </a:ext>
                </a:extLst>
              </p:cNvPr>
              <p:cNvSpPr>
                <a:spLocks noChangeShapeType="1"/>
              </p:cNvSpPr>
              <p:nvPr/>
            </p:nvSpPr>
            <p:spPr bwMode="auto">
              <a:xfrm flipH="1">
                <a:off x="11926889" y="21270914"/>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79" name="Line 835">
                <a:extLst>
                  <a:ext uri="{FF2B5EF4-FFF2-40B4-BE49-F238E27FC236}">
                    <a16:creationId xmlns:a16="http://schemas.microsoft.com/office/drawing/2014/main" id="{87B176EB-4D48-4E28-896F-6FEE10396ED4}"/>
                  </a:ext>
                </a:extLst>
              </p:cNvPr>
              <p:cNvSpPr>
                <a:spLocks noChangeShapeType="1"/>
              </p:cNvSpPr>
              <p:nvPr/>
            </p:nvSpPr>
            <p:spPr bwMode="auto">
              <a:xfrm flipH="1">
                <a:off x="11882439" y="21334414"/>
                <a:ext cx="3667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80" name="Line 836">
                <a:extLst>
                  <a:ext uri="{FF2B5EF4-FFF2-40B4-BE49-F238E27FC236}">
                    <a16:creationId xmlns:a16="http://schemas.microsoft.com/office/drawing/2014/main" id="{6E7B6DEA-9B04-4948-B512-64BC2E523A8D}"/>
                  </a:ext>
                </a:extLst>
              </p:cNvPr>
              <p:cNvSpPr>
                <a:spLocks noChangeShapeType="1"/>
              </p:cNvSpPr>
              <p:nvPr/>
            </p:nvSpPr>
            <p:spPr bwMode="auto">
              <a:xfrm>
                <a:off x="12176127" y="21328064"/>
                <a:ext cx="0" cy="198438"/>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81" name="Line 837">
                <a:extLst>
                  <a:ext uri="{FF2B5EF4-FFF2-40B4-BE49-F238E27FC236}">
                    <a16:creationId xmlns:a16="http://schemas.microsoft.com/office/drawing/2014/main" id="{A730F3AB-66B0-45D1-8F73-8B387C6B95FE}"/>
                  </a:ext>
                </a:extLst>
              </p:cNvPr>
              <p:cNvSpPr>
                <a:spLocks noChangeShapeType="1"/>
              </p:cNvSpPr>
              <p:nvPr/>
            </p:nvSpPr>
            <p:spPr bwMode="auto">
              <a:xfrm flipV="1">
                <a:off x="11955464" y="21340764"/>
                <a:ext cx="0" cy="10795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82" name="Freeform 838">
                <a:extLst>
                  <a:ext uri="{FF2B5EF4-FFF2-40B4-BE49-F238E27FC236}">
                    <a16:creationId xmlns:a16="http://schemas.microsoft.com/office/drawing/2014/main" id="{82EF30BB-C78A-48E4-9C74-4361B74E9CD0}"/>
                  </a:ext>
                </a:extLst>
              </p:cNvPr>
              <p:cNvSpPr>
                <a:spLocks/>
              </p:cNvSpPr>
              <p:nvPr/>
            </p:nvSpPr>
            <p:spPr bwMode="auto">
              <a:xfrm>
                <a:off x="11920539" y="21428076"/>
                <a:ext cx="69850" cy="109538"/>
              </a:xfrm>
              <a:custGeom>
                <a:avLst/>
                <a:gdLst>
                  <a:gd name="T0" fmla="*/ 44 w 44"/>
                  <a:gd name="T1" fmla="*/ 0 h 69"/>
                  <a:gd name="T2" fmla="*/ 22 w 44"/>
                  <a:gd name="T3" fmla="*/ 69 h 69"/>
                  <a:gd name="T4" fmla="*/ 0 w 44"/>
                  <a:gd name="T5" fmla="*/ 0 h 69"/>
                  <a:gd name="T6" fmla="*/ 44 w 44"/>
                  <a:gd name="T7" fmla="*/ 0 h 69"/>
                </a:gdLst>
                <a:ahLst/>
                <a:cxnLst>
                  <a:cxn ang="0">
                    <a:pos x="T0" y="T1"/>
                  </a:cxn>
                  <a:cxn ang="0">
                    <a:pos x="T2" y="T3"/>
                  </a:cxn>
                  <a:cxn ang="0">
                    <a:pos x="T4" y="T5"/>
                  </a:cxn>
                  <a:cxn ang="0">
                    <a:pos x="T6" y="T7"/>
                  </a:cxn>
                </a:cxnLst>
                <a:rect l="0" t="0" r="r" b="b"/>
                <a:pathLst>
                  <a:path w="44" h="69">
                    <a:moveTo>
                      <a:pt x="44" y="0"/>
                    </a:moveTo>
                    <a:lnTo>
                      <a:pt x="22" y="69"/>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83" name="Line 839">
                <a:extLst>
                  <a:ext uri="{FF2B5EF4-FFF2-40B4-BE49-F238E27FC236}">
                    <a16:creationId xmlns:a16="http://schemas.microsoft.com/office/drawing/2014/main" id="{E2D43746-6804-4D24-987F-4FF423A83899}"/>
                  </a:ext>
                </a:extLst>
              </p:cNvPr>
              <p:cNvSpPr>
                <a:spLocks noChangeShapeType="1"/>
              </p:cNvSpPr>
              <p:nvPr/>
            </p:nvSpPr>
            <p:spPr bwMode="auto">
              <a:xfrm>
                <a:off x="12166602" y="21524914"/>
                <a:ext cx="920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84" name="Line 840">
                <a:extLst>
                  <a:ext uri="{FF2B5EF4-FFF2-40B4-BE49-F238E27FC236}">
                    <a16:creationId xmlns:a16="http://schemas.microsoft.com/office/drawing/2014/main" id="{0FD1370A-E63D-42E6-962C-F3854B645665}"/>
                  </a:ext>
                </a:extLst>
              </p:cNvPr>
              <p:cNvSpPr>
                <a:spLocks noChangeShapeType="1"/>
              </p:cNvSpPr>
              <p:nvPr/>
            </p:nvSpPr>
            <p:spPr bwMode="auto">
              <a:xfrm flipH="1">
                <a:off x="11871327" y="21523326"/>
                <a:ext cx="8890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85" name="Line 841">
                <a:extLst>
                  <a:ext uri="{FF2B5EF4-FFF2-40B4-BE49-F238E27FC236}">
                    <a16:creationId xmlns:a16="http://schemas.microsoft.com/office/drawing/2014/main" id="{259F2E62-511C-4166-895E-1708DD155B41}"/>
                  </a:ext>
                </a:extLst>
              </p:cNvPr>
              <p:cNvSpPr>
                <a:spLocks noChangeShapeType="1"/>
              </p:cNvSpPr>
              <p:nvPr/>
            </p:nvSpPr>
            <p:spPr bwMode="auto">
              <a:xfrm flipV="1">
                <a:off x="12065002" y="21205826"/>
                <a:ext cx="0" cy="65088"/>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86" name="Line 842">
                <a:extLst>
                  <a:ext uri="{FF2B5EF4-FFF2-40B4-BE49-F238E27FC236}">
                    <a16:creationId xmlns:a16="http://schemas.microsoft.com/office/drawing/2014/main" id="{FE2F40F6-77EE-4350-BD33-836EFE8C72B8}"/>
                  </a:ext>
                </a:extLst>
              </p:cNvPr>
              <p:cNvSpPr>
                <a:spLocks noChangeShapeType="1"/>
              </p:cNvSpPr>
              <p:nvPr/>
            </p:nvSpPr>
            <p:spPr bwMode="auto">
              <a:xfrm flipV="1">
                <a:off x="11617327" y="19985039"/>
                <a:ext cx="0" cy="284163"/>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87" name="Line 843">
                <a:extLst>
                  <a:ext uri="{FF2B5EF4-FFF2-40B4-BE49-F238E27FC236}">
                    <a16:creationId xmlns:a16="http://schemas.microsoft.com/office/drawing/2014/main" id="{EAE31CB3-0CC1-45D5-BEAB-410B0E3CC25B}"/>
                  </a:ext>
                </a:extLst>
              </p:cNvPr>
              <p:cNvSpPr>
                <a:spLocks noChangeShapeType="1"/>
              </p:cNvSpPr>
              <p:nvPr/>
            </p:nvSpPr>
            <p:spPr bwMode="auto">
              <a:xfrm flipV="1">
                <a:off x="11555414" y="19940589"/>
                <a:ext cx="0" cy="369888"/>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88" name="Line 844">
                <a:extLst>
                  <a:ext uri="{FF2B5EF4-FFF2-40B4-BE49-F238E27FC236}">
                    <a16:creationId xmlns:a16="http://schemas.microsoft.com/office/drawing/2014/main" id="{55EAAB59-8B57-4CF6-A791-DA636F9A69D4}"/>
                  </a:ext>
                </a:extLst>
              </p:cNvPr>
              <p:cNvSpPr>
                <a:spLocks noChangeShapeType="1"/>
              </p:cNvSpPr>
              <p:nvPr/>
            </p:nvSpPr>
            <p:spPr bwMode="auto">
              <a:xfrm flipH="1">
                <a:off x="11361739" y="20237451"/>
                <a:ext cx="2000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89" name="Line 845">
                <a:extLst>
                  <a:ext uri="{FF2B5EF4-FFF2-40B4-BE49-F238E27FC236}">
                    <a16:creationId xmlns:a16="http://schemas.microsoft.com/office/drawing/2014/main" id="{CC4A2F55-49D3-4FB2-A721-86F1539497EF}"/>
                  </a:ext>
                </a:extLst>
              </p:cNvPr>
              <p:cNvSpPr>
                <a:spLocks noChangeShapeType="1"/>
              </p:cNvSpPr>
              <p:nvPr/>
            </p:nvSpPr>
            <p:spPr bwMode="auto">
              <a:xfrm>
                <a:off x="11355389" y="20024726"/>
                <a:ext cx="1079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90" name="Freeform 846">
                <a:extLst>
                  <a:ext uri="{FF2B5EF4-FFF2-40B4-BE49-F238E27FC236}">
                    <a16:creationId xmlns:a16="http://schemas.microsoft.com/office/drawing/2014/main" id="{A301F909-5A31-489E-952E-129ABAA3434E}"/>
                  </a:ext>
                </a:extLst>
              </p:cNvPr>
              <p:cNvSpPr>
                <a:spLocks/>
              </p:cNvSpPr>
              <p:nvPr/>
            </p:nvSpPr>
            <p:spPr bwMode="auto">
              <a:xfrm>
                <a:off x="11439527" y="19989801"/>
                <a:ext cx="111125" cy="69850"/>
              </a:xfrm>
              <a:custGeom>
                <a:avLst/>
                <a:gdLst>
                  <a:gd name="T0" fmla="*/ 0 w 70"/>
                  <a:gd name="T1" fmla="*/ 0 h 44"/>
                  <a:gd name="T2" fmla="*/ 70 w 70"/>
                  <a:gd name="T3" fmla="*/ 22 h 44"/>
                  <a:gd name="T4" fmla="*/ 0 w 70"/>
                  <a:gd name="T5" fmla="*/ 44 h 44"/>
                  <a:gd name="T6" fmla="*/ 0 w 70"/>
                  <a:gd name="T7" fmla="*/ 0 h 44"/>
                </a:gdLst>
                <a:ahLst/>
                <a:cxnLst>
                  <a:cxn ang="0">
                    <a:pos x="T0" y="T1"/>
                  </a:cxn>
                  <a:cxn ang="0">
                    <a:pos x="T2" y="T3"/>
                  </a:cxn>
                  <a:cxn ang="0">
                    <a:pos x="T4" y="T5"/>
                  </a:cxn>
                  <a:cxn ang="0">
                    <a:pos x="T6" y="T7"/>
                  </a:cxn>
                </a:cxnLst>
                <a:rect l="0" t="0" r="r" b="b"/>
                <a:pathLst>
                  <a:path w="70" h="44">
                    <a:moveTo>
                      <a:pt x="0" y="0"/>
                    </a:moveTo>
                    <a:lnTo>
                      <a:pt x="70" y="22"/>
                    </a:lnTo>
                    <a:lnTo>
                      <a:pt x="0"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91" name="Line 847">
                <a:extLst>
                  <a:ext uri="{FF2B5EF4-FFF2-40B4-BE49-F238E27FC236}">
                    <a16:creationId xmlns:a16="http://schemas.microsoft.com/office/drawing/2014/main" id="{449CF24C-1BCB-4259-A5EB-9FA88FC8EF14}"/>
                  </a:ext>
                </a:extLst>
              </p:cNvPr>
              <p:cNvSpPr>
                <a:spLocks noChangeShapeType="1"/>
              </p:cNvSpPr>
              <p:nvPr/>
            </p:nvSpPr>
            <p:spPr bwMode="auto">
              <a:xfrm>
                <a:off x="11363327" y="20226339"/>
                <a:ext cx="0" cy="92075"/>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92" name="Line 848">
                <a:extLst>
                  <a:ext uri="{FF2B5EF4-FFF2-40B4-BE49-F238E27FC236}">
                    <a16:creationId xmlns:a16="http://schemas.microsoft.com/office/drawing/2014/main" id="{FFD06091-09D6-47DA-933E-8CD8436A0924}"/>
                  </a:ext>
                </a:extLst>
              </p:cNvPr>
              <p:cNvSpPr>
                <a:spLocks noChangeShapeType="1"/>
              </p:cNvSpPr>
              <p:nvPr/>
            </p:nvSpPr>
            <p:spPr bwMode="auto">
              <a:xfrm flipV="1">
                <a:off x="11364914" y="19932651"/>
                <a:ext cx="0" cy="87313"/>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93" name="Line 849">
                <a:extLst>
                  <a:ext uri="{FF2B5EF4-FFF2-40B4-BE49-F238E27FC236}">
                    <a16:creationId xmlns:a16="http://schemas.microsoft.com/office/drawing/2014/main" id="{4D07FBC4-C866-478C-B8BC-B5A5A794828F}"/>
                  </a:ext>
                </a:extLst>
              </p:cNvPr>
              <p:cNvSpPr>
                <a:spLocks noChangeShapeType="1"/>
              </p:cNvSpPr>
              <p:nvPr/>
            </p:nvSpPr>
            <p:spPr bwMode="auto">
              <a:xfrm flipV="1">
                <a:off x="11368089" y="19864389"/>
                <a:ext cx="0" cy="80963"/>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94" name="Line 850">
                <a:extLst>
                  <a:ext uri="{FF2B5EF4-FFF2-40B4-BE49-F238E27FC236}">
                    <a16:creationId xmlns:a16="http://schemas.microsoft.com/office/drawing/2014/main" id="{397A2147-5B42-4C32-8C50-068F719FB809}"/>
                  </a:ext>
                </a:extLst>
              </p:cNvPr>
              <p:cNvSpPr>
                <a:spLocks noChangeShapeType="1"/>
              </p:cNvSpPr>
              <p:nvPr/>
            </p:nvSpPr>
            <p:spPr bwMode="auto">
              <a:xfrm>
                <a:off x="11617327" y="20123151"/>
                <a:ext cx="114300"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mc:AlternateContent xmlns:mc="http://schemas.openxmlformats.org/markup-compatibility/2006" xmlns:a14="http://schemas.microsoft.com/office/drawing/2010/main">
            <mc:Choice Requires="a14">
              <p:sp>
                <p:nvSpPr>
                  <p:cNvPr id="1195" name="직사각형 1194">
                    <a:extLst>
                      <a:ext uri="{FF2B5EF4-FFF2-40B4-BE49-F238E27FC236}">
                        <a16:creationId xmlns:a16="http://schemas.microsoft.com/office/drawing/2014/main" id="{6B54C233-E46E-4095-8D85-138FA3D890FC}"/>
                      </a:ext>
                    </a:extLst>
                  </p:cNvPr>
                  <p:cNvSpPr/>
                  <p:nvPr/>
                </p:nvSpPr>
                <p:spPr>
                  <a:xfrm>
                    <a:off x="638017" y="18484524"/>
                    <a:ext cx="1049497" cy="385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i="1">
                                  <a:latin typeface="Cambria Math" panose="02040503050406030204" pitchFamily="18" charset="0"/>
                                </a:rPr>
                                <m:t>𝑉</m:t>
                              </m:r>
                            </m:e>
                            <m:sub>
                              <m:r>
                                <a:rPr lang="en-US" altLang="ko-KR" sz="2000" b="0" i="1" smtClean="0">
                                  <a:latin typeface="Cambria Math" panose="02040503050406030204" pitchFamily="18" charset="0"/>
                                </a:rPr>
                                <m:t>𝐼𝑁</m:t>
                              </m:r>
                            </m:sub>
                          </m:sSub>
                        </m:oMath>
                      </m:oMathPara>
                    </a14:m>
                    <a:endParaRPr lang="ko-KR" altLang="en-US" sz="2000" dirty="0"/>
                  </a:p>
                </p:txBody>
              </p:sp>
            </mc:Choice>
            <mc:Fallback xmlns="">
              <p:sp>
                <p:nvSpPr>
                  <p:cNvPr id="1195" name="직사각형 1194">
                    <a:extLst>
                      <a:ext uri="{FF2B5EF4-FFF2-40B4-BE49-F238E27FC236}">
                        <a16:creationId xmlns:a16="http://schemas.microsoft.com/office/drawing/2014/main" id="{6B54C233-E46E-4095-8D85-138FA3D890FC}"/>
                      </a:ext>
                    </a:extLst>
                  </p:cNvPr>
                  <p:cNvSpPr>
                    <a:spLocks noRot="1" noChangeAspect="1" noMove="1" noResize="1" noEditPoints="1" noAdjustHandles="1" noChangeArrowheads="1" noChangeShapeType="1" noTextEdit="1"/>
                  </p:cNvSpPr>
                  <p:nvPr/>
                </p:nvSpPr>
                <p:spPr>
                  <a:xfrm>
                    <a:off x="638017" y="18484524"/>
                    <a:ext cx="1049497" cy="385915"/>
                  </a:xfrm>
                  <a:prstGeom prst="rect">
                    <a:avLst/>
                  </a:prstGeom>
                  <a:blipFill>
                    <a:blip r:embed="rId26"/>
                    <a:stretch>
                      <a:fillRect b="-153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96" name="직사각형 1195">
                    <a:extLst>
                      <a:ext uri="{FF2B5EF4-FFF2-40B4-BE49-F238E27FC236}">
                        <a16:creationId xmlns:a16="http://schemas.microsoft.com/office/drawing/2014/main" id="{C4A5BC49-9274-42B2-997E-61893EA758F2}"/>
                      </a:ext>
                    </a:extLst>
                  </p:cNvPr>
                  <p:cNvSpPr/>
                  <p:nvPr/>
                </p:nvSpPr>
                <p:spPr>
                  <a:xfrm>
                    <a:off x="726634" y="20312391"/>
                    <a:ext cx="1049497" cy="385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i="1">
                                  <a:latin typeface="Cambria Math" panose="02040503050406030204" pitchFamily="18" charset="0"/>
                                </a:rPr>
                                <m:t>𝑉</m:t>
                              </m:r>
                            </m:e>
                            <m:sub>
                              <m:r>
                                <a:rPr lang="en-US" altLang="ko-KR" sz="2000" b="0" i="1" smtClean="0">
                                  <a:latin typeface="Cambria Math" panose="02040503050406030204" pitchFamily="18" charset="0"/>
                                </a:rPr>
                                <m:t>𝑃𝑂𝑆</m:t>
                              </m:r>
                            </m:sub>
                          </m:sSub>
                        </m:oMath>
                      </m:oMathPara>
                    </a14:m>
                    <a:endParaRPr lang="ko-KR" altLang="en-US" sz="2000" dirty="0"/>
                  </a:p>
                </p:txBody>
              </p:sp>
            </mc:Choice>
            <mc:Fallback xmlns="">
              <p:sp>
                <p:nvSpPr>
                  <p:cNvPr id="1196" name="직사각형 1195">
                    <a:extLst>
                      <a:ext uri="{FF2B5EF4-FFF2-40B4-BE49-F238E27FC236}">
                        <a16:creationId xmlns:a16="http://schemas.microsoft.com/office/drawing/2014/main" id="{C4A5BC49-9274-42B2-997E-61893EA758F2}"/>
                      </a:ext>
                    </a:extLst>
                  </p:cNvPr>
                  <p:cNvSpPr>
                    <a:spLocks noRot="1" noChangeAspect="1" noMove="1" noResize="1" noEditPoints="1" noAdjustHandles="1" noChangeArrowheads="1" noChangeShapeType="1" noTextEdit="1"/>
                  </p:cNvSpPr>
                  <p:nvPr/>
                </p:nvSpPr>
                <p:spPr>
                  <a:xfrm>
                    <a:off x="726634" y="20312391"/>
                    <a:ext cx="1049497" cy="385915"/>
                  </a:xfrm>
                  <a:prstGeom prst="rect">
                    <a:avLst/>
                  </a:prstGeom>
                  <a:blipFill>
                    <a:blip r:embed="rId2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97" name="직사각형 1196">
                    <a:extLst>
                      <a:ext uri="{FF2B5EF4-FFF2-40B4-BE49-F238E27FC236}">
                        <a16:creationId xmlns:a16="http://schemas.microsoft.com/office/drawing/2014/main" id="{BD288173-0D71-4879-AA52-285322B2EEB5}"/>
                      </a:ext>
                    </a:extLst>
                  </p:cNvPr>
                  <p:cNvSpPr/>
                  <p:nvPr/>
                </p:nvSpPr>
                <p:spPr>
                  <a:xfrm>
                    <a:off x="11329829" y="18752401"/>
                    <a:ext cx="104949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𝑆𝑊</m:t>
                              </m:r>
                            </m:e>
                            <m:sub>
                              <m:r>
                                <a:rPr lang="en-US" altLang="ko-KR" sz="2000" b="0" i="1" smtClean="0">
                                  <a:latin typeface="Cambria Math" panose="02040503050406030204" pitchFamily="18" charset="0"/>
                                </a:rPr>
                                <m:t>𝑃</m:t>
                              </m:r>
                              <m:r>
                                <a:rPr lang="en-US" altLang="ko-KR" sz="2000" b="0" i="1" smtClean="0">
                                  <a:latin typeface="Cambria Math" panose="02040503050406030204" pitchFamily="18" charset="0"/>
                                </a:rPr>
                                <m:t>1</m:t>
                              </m:r>
                            </m:sub>
                          </m:sSub>
                        </m:oMath>
                      </m:oMathPara>
                    </a14:m>
                    <a:endParaRPr lang="ko-KR" altLang="en-US" sz="2000" dirty="0"/>
                  </a:p>
                </p:txBody>
              </p:sp>
            </mc:Choice>
            <mc:Fallback xmlns="">
              <p:sp>
                <p:nvSpPr>
                  <p:cNvPr id="1197" name="직사각형 1196">
                    <a:extLst>
                      <a:ext uri="{FF2B5EF4-FFF2-40B4-BE49-F238E27FC236}">
                        <a16:creationId xmlns:a16="http://schemas.microsoft.com/office/drawing/2014/main" id="{BD288173-0D71-4879-AA52-285322B2EEB5}"/>
                      </a:ext>
                    </a:extLst>
                  </p:cNvPr>
                  <p:cNvSpPr>
                    <a:spLocks noRot="1" noChangeAspect="1" noMove="1" noResize="1" noEditPoints="1" noAdjustHandles="1" noChangeArrowheads="1" noChangeShapeType="1" noTextEdit="1"/>
                  </p:cNvSpPr>
                  <p:nvPr/>
                </p:nvSpPr>
                <p:spPr>
                  <a:xfrm>
                    <a:off x="11329829" y="18752401"/>
                    <a:ext cx="1049497" cy="400110"/>
                  </a:xfrm>
                  <a:prstGeom prst="rect">
                    <a:avLst/>
                  </a:prstGeom>
                  <a:blipFill>
                    <a:blip r:embed="rId2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98" name="직사각형 1197">
                    <a:extLst>
                      <a:ext uri="{FF2B5EF4-FFF2-40B4-BE49-F238E27FC236}">
                        <a16:creationId xmlns:a16="http://schemas.microsoft.com/office/drawing/2014/main" id="{DAAC1156-2A84-4820-9B6C-C02145634BDC}"/>
                      </a:ext>
                    </a:extLst>
                  </p:cNvPr>
                  <p:cNvSpPr/>
                  <p:nvPr/>
                </p:nvSpPr>
                <p:spPr>
                  <a:xfrm>
                    <a:off x="11454411" y="19790513"/>
                    <a:ext cx="104949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𝑆𝑊</m:t>
                              </m:r>
                            </m:e>
                            <m:sub>
                              <m:r>
                                <a:rPr lang="en-US" altLang="ko-KR" sz="2000" b="0" i="1" smtClean="0">
                                  <a:latin typeface="Cambria Math" panose="02040503050406030204" pitchFamily="18" charset="0"/>
                                </a:rPr>
                                <m:t>𝑃</m:t>
                              </m:r>
                              <m:r>
                                <a:rPr lang="en-US" altLang="ko-KR" sz="2000" b="0" i="1" smtClean="0">
                                  <a:latin typeface="Cambria Math" panose="02040503050406030204" pitchFamily="18" charset="0"/>
                                </a:rPr>
                                <m:t>2</m:t>
                              </m:r>
                            </m:sub>
                          </m:sSub>
                        </m:oMath>
                      </m:oMathPara>
                    </a14:m>
                    <a:endParaRPr lang="ko-KR" altLang="en-US" sz="2000" dirty="0"/>
                  </a:p>
                </p:txBody>
              </p:sp>
            </mc:Choice>
            <mc:Fallback xmlns="">
              <p:sp>
                <p:nvSpPr>
                  <p:cNvPr id="1198" name="직사각형 1197">
                    <a:extLst>
                      <a:ext uri="{FF2B5EF4-FFF2-40B4-BE49-F238E27FC236}">
                        <a16:creationId xmlns:a16="http://schemas.microsoft.com/office/drawing/2014/main" id="{DAAC1156-2A84-4820-9B6C-C02145634BDC}"/>
                      </a:ext>
                    </a:extLst>
                  </p:cNvPr>
                  <p:cNvSpPr>
                    <a:spLocks noRot="1" noChangeAspect="1" noMove="1" noResize="1" noEditPoints="1" noAdjustHandles="1" noChangeArrowheads="1" noChangeShapeType="1" noTextEdit="1"/>
                  </p:cNvSpPr>
                  <p:nvPr/>
                </p:nvSpPr>
                <p:spPr>
                  <a:xfrm>
                    <a:off x="11454411" y="19790513"/>
                    <a:ext cx="1049497" cy="400110"/>
                  </a:xfrm>
                  <a:prstGeom prst="rect">
                    <a:avLst/>
                  </a:prstGeom>
                  <a:blipFill>
                    <a:blip r:embed="rId2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99" name="직사각형 1198">
                    <a:extLst>
                      <a:ext uri="{FF2B5EF4-FFF2-40B4-BE49-F238E27FC236}">
                        <a16:creationId xmlns:a16="http://schemas.microsoft.com/office/drawing/2014/main" id="{05975300-DEF3-420B-90DB-565E4F113994}"/>
                      </a:ext>
                    </a:extLst>
                  </p:cNvPr>
                  <p:cNvSpPr/>
                  <p:nvPr/>
                </p:nvSpPr>
                <p:spPr>
                  <a:xfrm>
                    <a:off x="12004516" y="20037254"/>
                    <a:ext cx="104949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𝑆𝑊</m:t>
                              </m:r>
                            </m:e>
                            <m:sub>
                              <m:r>
                                <a:rPr lang="en-US" altLang="ko-KR" sz="2000" b="0" i="1" smtClean="0">
                                  <a:latin typeface="Cambria Math" panose="02040503050406030204" pitchFamily="18" charset="0"/>
                                </a:rPr>
                                <m:t>𝑁</m:t>
                              </m:r>
                              <m:r>
                                <a:rPr lang="en-US" altLang="ko-KR" sz="2000" b="0" i="1" smtClean="0">
                                  <a:latin typeface="Cambria Math" panose="02040503050406030204" pitchFamily="18" charset="0"/>
                                </a:rPr>
                                <m:t>3</m:t>
                              </m:r>
                            </m:sub>
                          </m:sSub>
                        </m:oMath>
                      </m:oMathPara>
                    </a14:m>
                    <a:endParaRPr lang="ko-KR" altLang="en-US" sz="2000" dirty="0"/>
                  </a:p>
                </p:txBody>
              </p:sp>
            </mc:Choice>
            <mc:Fallback xmlns="">
              <p:sp>
                <p:nvSpPr>
                  <p:cNvPr id="1199" name="직사각형 1198">
                    <a:extLst>
                      <a:ext uri="{FF2B5EF4-FFF2-40B4-BE49-F238E27FC236}">
                        <a16:creationId xmlns:a16="http://schemas.microsoft.com/office/drawing/2014/main" id="{05975300-DEF3-420B-90DB-565E4F113994}"/>
                      </a:ext>
                    </a:extLst>
                  </p:cNvPr>
                  <p:cNvSpPr>
                    <a:spLocks noRot="1" noChangeAspect="1" noMove="1" noResize="1" noEditPoints="1" noAdjustHandles="1" noChangeArrowheads="1" noChangeShapeType="1" noTextEdit="1"/>
                  </p:cNvSpPr>
                  <p:nvPr/>
                </p:nvSpPr>
                <p:spPr>
                  <a:xfrm>
                    <a:off x="12004516" y="20037254"/>
                    <a:ext cx="1049497" cy="400110"/>
                  </a:xfrm>
                  <a:prstGeom prst="rect">
                    <a:avLst/>
                  </a:prstGeom>
                  <a:blipFill>
                    <a:blip r:embed="rId3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0" name="직사각형 1199">
                    <a:extLst>
                      <a:ext uri="{FF2B5EF4-FFF2-40B4-BE49-F238E27FC236}">
                        <a16:creationId xmlns:a16="http://schemas.microsoft.com/office/drawing/2014/main" id="{74FD953F-6897-45BC-8969-40D8F3B24D38}"/>
                      </a:ext>
                    </a:extLst>
                  </p:cNvPr>
                  <p:cNvSpPr/>
                  <p:nvPr/>
                </p:nvSpPr>
                <p:spPr>
                  <a:xfrm>
                    <a:off x="13252266" y="19542036"/>
                    <a:ext cx="79786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𝐶</m:t>
                              </m:r>
                            </m:e>
                            <m:sub>
                              <m:r>
                                <a:rPr lang="en-US" altLang="ko-KR" sz="2000" b="0" i="1" smtClean="0">
                                  <a:latin typeface="Cambria Math" panose="02040503050406030204" pitchFamily="18" charset="0"/>
                                </a:rPr>
                                <m:t>1</m:t>
                              </m:r>
                            </m:sub>
                          </m:sSub>
                        </m:oMath>
                      </m:oMathPara>
                    </a14:m>
                    <a:endParaRPr lang="ko-KR" altLang="en-US" sz="2000" dirty="0"/>
                  </a:p>
                </p:txBody>
              </p:sp>
            </mc:Choice>
            <mc:Fallback xmlns="">
              <p:sp>
                <p:nvSpPr>
                  <p:cNvPr id="1200" name="직사각형 1199">
                    <a:extLst>
                      <a:ext uri="{FF2B5EF4-FFF2-40B4-BE49-F238E27FC236}">
                        <a16:creationId xmlns:a16="http://schemas.microsoft.com/office/drawing/2014/main" id="{74FD953F-6897-45BC-8969-40D8F3B24D38}"/>
                      </a:ext>
                    </a:extLst>
                  </p:cNvPr>
                  <p:cNvSpPr>
                    <a:spLocks noRot="1" noChangeAspect="1" noMove="1" noResize="1" noEditPoints="1" noAdjustHandles="1" noChangeArrowheads="1" noChangeShapeType="1" noTextEdit="1"/>
                  </p:cNvSpPr>
                  <p:nvPr/>
                </p:nvSpPr>
                <p:spPr>
                  <a:xfrm>
                    <a:off x="13252266" y="19542036"/>
                    <a:ext cx="797868" cy="400110"/>
                  </a:xfrm>
                  <a:prstGeom prst="rect">
                    <a:avLst/>
                  </a:prstGeom>
                  <a:blipFill>
                    <a:blip r:embed="rId3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1" name="직사각형 1200">
                    <a:extLst>
                      <a:ext uri="{FF2B5EF4-FFF2-40B4-BE49-F238E27FC236}">
                        <a16:creationId xmlns:a16="http://schemas.microsoft.com/office/drawing/2014/main" id="{76B2661A-2044-4B51-B975-67570F25095A}"/>
                      </a:ext>
                    </a:extLst>
                  </p:cNvPr>
                  <p:cNvSpPr/>
                  <p:nvPr/>
                </p:nvSpPr>
                <p:spPr>
                  <a:xfrm>
                    <a:off x="13173077" y="20724021"/>
                    <a:ext cx="79786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𝐶</m:t>
                              </m:r>
                            </m:e>
                            <m:sub>
                              <m:r>
                                <a:rPr lang="en-US" altLang="ko-KR" sz="2000" b="0" i="1" smtClean="0">
                                  <a:latin typeface="Cambria Math" panose="02040503050406030204" pitchFamily="18" charset="0"/>
                                </a:rPr>
                                <m:t>2</m:t>
                              </m:r>
                            </m:sub>
                          </m:sSub>
                        </m:oMath>
                      </m:oMathPara>
                    </a14:m>
                    <a:endParaRPr lang="ko-KR" altLang="en-US" sz="2000" dirty="0"/>
                  </a:p>
                </p:txBody>
              </p:sp>
            </mc:Choice>
            <mc:Fallback xmlns="">
              <p:sp>
                <p:nvSpPr>
                  <p:cNvPr id="1201" name="직사각형 1200">
                    <a:extLst>
                      <a:ext uri="{FF2B5EF4-FFF2-40B4-BE49-F238E27FC236}">
                        <a16:creationId xmlns:a16="http://schemas.microsoft.com/office/drawing/2014/main" id="{76B2661A-2044-4B51-B975-67570F25095A}"/>
                      </a:ext>
                    </a:extLst>
                  </p:cNvPr>
                  <p:cNvSpPr>
                    <a:spLocks noRot="1" noChangeAspect="1" noMove="1" noResize="1" noEditPoints="1" noAdjustHandles="1" noChangeArrowheads="1" noChangeShapeType="1" noTextEdit="1"/>
                  </p:cNvSpPr>
                  <p:nvPr/>
                </p:nvSpPr>
                <p:spPr>
                  <a:xfrm>
                    <a:off x="13173077" y="20724021"/>
                    <a:ext cx="797868" cy="400110"/>
                  </a:xfrm>
                  <a:prstGeom prst="rect">
                    <a:avLst/>
                  </a:prstGeom>
                  <a:blipFill>
                    <a:blip r:embed="rId3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2" name="직사각형 1201">
                    <a:extLst>
                      <a:ext uri="{FF2B5EF4-FFF2-40B4-BE49-F238E27FC236}">
                        <a16:creationId xmlns:a16="http://schemas.microsoft.com/office/drawing/2014/main" id="{FD4EF967-0AB0-4EBC-BC4C-B4C6095DD75E}"/>
                      </a:ext>
                    </a:extLst>
                  </p:cNvPr>
                  <p:cNvSpPr/>
                  <p:nvPr/>
                </p:nvSpPr>
                <p:spPr>
                  <a:xfrm>
                    <a:off x="11605181" y="20901845"/>
                    <a:ext cx="104949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𝑆𝑊</m:t>
                              </m:r>
                            </m:e>
                            <m:sub>
                              <m:r>
                                <a:rPr lang="en-US" altLang="ko-KR" sz="2000" b="0" i="1" smtClean="0">
                                  <a:latin typeface="Cambria Math" panose="02040503050406030204" pitchFamily="18" charset="0"/>
                                </a:rPr>
                                <m:t>𝑁</m:t>
                              </m:r>
                              <m:r>
                                <a:rPr lang="en-US" altLang="ko-KR" sz="2000" b="0" i="1" smtClean="0">
                                  <a:latin typeface="Cambria Math" panose="02040503050406030204" pitchFamily="18" charset="0"/>
                                </a:rPr>
                                <m:t>5</m:t>
                              </m:r>
                            </m:sub>
                          </m:sSub>
                        </m:oMath>
                      </m:oMathPara>
                    </a14:m>
                    <a:endParaRPr lang="ko-KR" altLang="en-US" sz="2000" dirty="0"/>
                  </a:p>
                </p:txBody>
              </p:sp>
            </mc:Choice>
            <mc:Fallback xmlns="">
              <p:sp>
                <p:nvSpPr>
                  <p:cNvPr id="1202" name="직사각형 1201">
                    <a:extLst>
                      <a:ext uri="{FF2B5EF4-FFF2-40B4-BE49-F238E27FC236}">
                        <a16:creationId xmlns:a16="http://schemas.microsoft.com/office/drawing/2014/main" id="{FD4EF967-0AB0-4EBC-BC4C-B4C6095DD75E}"/>
                      </a:ext>
                    </a:extLst>
                  </p:cNvPr>
                  <p:cNvSpPr>
                    <a:spLocks noRot="1" noChangeAspect="1" noMove="1" noResize="1" noEditPoints="1" noAdjustHandles="1" noChangeArrowheads="1" noChangeShapeType="1" noTextEdit="1"/>
                  </p:cNvSpPr>
                  <p:nvPr/>
                </p:nvSpPr>
                <p:spPr>
                  <a:xfrm>
                    <a:off x="11605181" y="20901845"/>
                    <a:ext cx="1049497" cy="400110"/>
                  </a:xfrm>
                  <a:prstGeom prst="rect">
                    <a:avLst/>
                  </a:prstGeom>
                  <a:blipFill>
                    <a:blip r:embed="rId3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3" name="직사각형 1202">
                    <a:extLst>
                      <a:ext uri="{FF2B5EF4-FFF2-40B4-BE49-F238E27FC236}">
                        <a16:creationId xmlns:a16="http://schemas.microsoft.com/office/drawing/2014/main" id="{1F50F766-4606-4C44-9D6A-6122F742CB99}"/>
                      </a:ext>
                    </a:extLst>
                  </p:cNvPr>
                  <p:cNvSpPr/>
                  <p:nvPr/>
                </p:nvSpPr>
                <p:spPr>
                  <a:xfrm>
                    <a:off x="10546899" y="20855158"/>
                    <a:ext cx="104949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𝑆𝑊</m:t>
                              </m:r>
                            </m:e>
                            <m:sub>
                              <m:r>
                                <a:rPr lang="en-US" altLang="ko-KR" sz="2000" b="0" i="1" smtClean="0">
                                  <a:latin typeface="Cambria Math" panose="02040503050406030204" pitchFamily="18" charset="0"/>
                                </a:rPr>
                                <m:t>𝑁</m:t>
                              </m:r>
                              <m:r>
                                <a:rPr lang="en-US" altLang="ko-KR" sz="2000" b="0" i="1" smtClean="0">
                                  <a:latin typeface="Cambria Math" panose="02040503050406030204" pitchFamily="18" charset="0"/>
                                </a:rPr>
                                <m:t>4</m:t>
                              </m:r>
                            </m:sub>
                          </m:sSub>
                        </m:oMath>
                      </m:oMathPara>
                    </a14:m>
                    <a:endParaRPr lang="ko-KR" altLang="en-US" sz="2000" dirty="0"/>
                  </a:p>
                </p:txBody>
              </p:sp>
            </mc:Choice>
            <mc:Fallback xmlns="">
              <p:sp>
                <p:nvSpPr>
                  <p:cNvPr id="1203" name="직사각형 1202">
                    <a:extLst>
                      <a:ext uri="{FF2B5EF4-FFF2-40B4-BE49-F238E27FC236}">
                        <a16:creationId xmlns:a16="http://schemas.microsoft.com/office/drawing/2014/main" id="{1F50F766-4606-4C44-9D6A-6122F742CB99}"/>
                      </a:ext>
                    </a:extLst>
                  </p:cNvPr>
                  <p:cNvSpPr>
                    <a:spLocks noRot="1" noChangeAspect="1" noMove="1" noResize="1" noEditPoints="1" noAdjustHandles="1" noChangeArrowheads="1" noChangeShapeType="1" noTextEdit="1"/>
                  </p:cNvSpPr>
                  <p:nvPr/>
                </p:nvSpPr>
                <p:spPr>
                  <a:xfrm>
                    <a:off x="10546899" y="20855158"/>
                    <a:ext cx="1049497" cy="400110"/>
                  </a:xfrm>
                  <a:prstGeom prst="rect">
                    <a:avLst/>
                  </a:prstGeom>
                  <a:blipFill>
                    <a:blip r:embed="rId3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4" name="직사각형 1203">
                    <a:extLst>
                      <a:ext uri="{FF2B5EF4-FFF2-40B4-BE49-F238E27FC236}">
                        <a16:creationId xmlns:a16="http://schemas.microsoft.com/office/drawing/2014/main" id="{A331441B-6A6D-4180-8B93-A5B9B815F9D3}"/>
                      </a:ext>
                    </a:extLst>
                  </p:cNvPr>
                  <p:cNvSpPr/>
                  <p:nvPr/>
                </p:nvSpPr>
                <p:spPr>
                  <a:xfrm>
                    <a:off x="9544235" y="19957683"/>
                    <a:ext cx="104949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𝑆𝑊</m:t>
                              </m:r>
                            </m:e>
                            <m:sub>
                              <m:r>
                                <a:rPr lang="en-US" altLang="ko-KR" sz="2000" b="0" i="1" smtClean="0">
                                  <a:latin typeface="Cambria Math" panose="02040503050406030204" pitchFamily="18" charset="0"/>
                                </a:rPr>
                                <m:t>𝑁</m:t>
                              </m:r>
                              <m:r>
                                <a:rPr lang="en-US" altLang="ko-KR" sz="2000" b="0" i="1" smtClean="0">
                                  <a:latin typeface="Cambria Math" panose="02040503050406030204" pitchFamily="18" charset="0"/>
                                </a:rPr>
                                <m:t>2</m:t>
                              </m:r>
                            </m:sub>
                          </m:sSub>
                        </m:oMath>
                      </m:oMathPara>
                    </a14:m>
                    <a:endParaRPr lang="ko-KR" altLang="en-US" sz="2000" dirty="0"/>
                  </a:p>
                </p:txBody>
              </p:sp>
            </mc:Choice>
            <mc:Fallback xmlns="">
              <p:sp>
                <p:nvSpPr>
                  <p:cNvPr id="1204" name="직사각형 1203">
                    <a:extLst>
                      <a:ext uri="{FF2B5EF4-FFF2-40B4-BE49-F238E27FC236}">
                        <a16:creationId xmlns:a16="http://schemas.microsoft.com/office/drawing/2014/main" id="{A331441B-6A6D-4180-8B93-A5B9B815F9D3}"/>
                      </a:ext>
                    </a:extLst>
                  </p:cNvPr>
                  <p:cNvSpPr>
                    <a:spLocks noRot="1" noChangeAspect="1" noMove="1" noResize="1" noEditPoints="1" noAdjustHandles="1" noChangeArrowheads="1" noChangeShapeType="1" noTextEdit="1"/>
                  </p:cNvSpPr>
                  <p:nvPr/>
                </p:nvSpPr>
                <p:spPr>
                  <a:xfrm>
                    <a:off x="9544235" y="19957683"/>
                    <a:ext cx="1049497" cy="400110"/>
                  </a:xfrm>
                  <a:prstGeom prst="rect">
                    <a:avLst/>
                  </a:prstGeom>
                  <a:blipFill>
                    <a:blip r:embed="rId3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5" name="직사각형 1204">
                    <a:extLst>
                      <a:ext uri="{FF2B5EF4-FFF2-40B4-BE49-F238E27FC236}">
                        <a16:creationId xmlns:a16="http://schemas.microsoft.com/office/drawing/2014/main" id="{9C5B55FE-6284-4255-8509-FA5A0F512902}"/>
                      </a:ext>
                    </a:extLst>
                  </p:cNvPr>
                  <p:cNvSpPr/>
                  <p:nvPr/>
                </p:nvSpPr>
                <p:spPr>
                  <a:xfrm>
                    <a:off x="10529765" y="18737758"/>
                    <a:ext cx="104949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𝑆𝑊</m:t>
                              </m:r>
                            </m:e>
                            <m:sub>
                              <m:r>
                                <a:rPr lang="en-US" altLang="ko-KR" sz="2000" b="0" i="1" smtClean="0">
                                  <a:latin typeface="Cambria Math" panose="02040503050406030204" pitchFamily="18" charset="0"/>
                                </a:rPr>
                                <m:t>𝑁</m:t>
                              </m:r>
                              <m:r>
                                <a:rPr lang="en-US" altLang="ko-KR" sz="2000" b="0" i="1" smtClean="0">
                                  <a:latin typeface="Cambria Math" panose="02040503050406030204" pitchFamily="18" charset="0"/>
                                </a:rPr>
                                <m:t>1</m:t>
                              </m:r>
                            </m:sub>
                          </m:sSub>
                        </m:oMath>
                      </m:oMathPara>
                    </a14:m>
                    <a:endParaRPr lang="ko-KR" altLang="en-US" sz="2000" dirty="0"/>
                  </a:p>
                </p:txBody>
              </p:sp>
            </mc:Choice>
            <mc:Fallback xmlns="">
              <p:sp>
                <p:nvSpPr>
                  <p:cNvPr id="1205" name="직사각형 1204">
                    <a:extLst>
                      <a:ext uri="{FF2B5EF4-FFF2-40B4-BE49-F238E27FC236}">
                        <a16:creationId xmlns:a16="http://schemas.microsoft.com/office/drawing/2014/main" id="{9C5B55FE-6284-4255-8509-FA5A0F512902}"/>
                      </a:ext>
                    </a:extLst>
                  </p:cNvPr>
                  <p:cNvSpPr>
                    <a:spLocks noRot="1" noChangeAspect="1" noMove="1" noResize="1" noEditPoints="1" noAdjustHandles="1" noChangeArrowheads="1" noChangeShapeType="1" noTextEdit="1"/>
                  </p:cNvSpPr>
                  <p:nvPr/>
                </p:nvSpPr>
                <p:spPr>
                  <a:xfrm>
                    <a:off x="10529765" y="18737758"/>
                    <a:ext cx="1049497" cy="400110"/>
                  </a:xfrm>
                  <a:prstGeom prst="rect">
                    <a:avLst/>
                  </a:prstGeom>
                  <a:blipFill>
                    <a:blip r:embed="rId3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6" name="직사각형 1205">
                    <a:extLst>
                      <a:ext uri="{FF2B5EF4-FFF2-40B4-BE49-F238E27FC236}">
                        <a16:creationId xmlns:a16="http://schemas.microsoft.com/office/drawing/2014/main" id="{17A3FC28-CB71-43B5-9D6B-E7742604616C}"/>
                      </a:ext>
                    </a:extLst>
                  </p:cNvPr>
                  <p:cNvSpPr/>
                  <p:nvPr/>
                </p:nvSpPr>
                <p:spPr>
                  <a:xfrm>
                    <a:off x="8843680" y="18889337"/>
                    <a:ext cx="104949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𝑆𝑊</m:t>
                              </m:r>
                            </m:e>
                            <m:sub>
                              <m:r>
                                <a:rPr lang="en-US" altLang="ko-KR" sz="1600" b="0" i="1" smtClean="0">
                                  <a:latin typeface="Cambria Math" panose="02040503050406030204" pitchFamily="18" charset="0"/>
                                </a:rPr>
                                <m:t>𝑃</m:t>
                              </m:r>
                              <m:r>
                                <a:rPr lang="en-US" altLang="ko-KR" sz="1600" b="0" i="1" smtClean="0">
                                  <a:latin typeface="Cambria Math" panose="02040503050406030204" pitchFamily="18" charset="0"/>
                                </a:rPr>
                                <m:t>1</m:t>
                              </m:r>
                            </m:sub>
                          </m:sSub>
                        </m:oMath>
                      </m:oMathPara>
                    </a14:m>
                    <a:endParaRPr lang="ko-KR" altLang="en-US" sz="1600" dirty="0"/>
                  </a:p>
                </p:txBody>
              </p:sp>
            </mc:Choice>
            <mc:Fallback xmlns="">
              <p:sp>
                <p:nvSpPr>
                  <p:cNvPr id="1206" name="직사각형 1205">
                    <a:extLst>
                      <a:ext uri="{FF2B5EF4-FFF2-40B4-BE49-F238E27FC236}">
                        <a16:creationId xmlns:a16="http://schemas.microsoft.com/office/drawing/2014/main" id="{17A3FC28-CB71-43B5-9D6B-E7742604616C}"/>
                      </a:ext>
                    </a:extLst>
                  </p:cNvPr>
                  <p:cNvSpPr>
                    <a:spLocks noRot="1" noChangeAspect="1" noMove="1" noResize="1" noEditPoints="1" noAdjustHandles="1" noChangeArrowheads="1" noChangeShapeType="1" noTextEdit="1"/>
                  </p:cNvSpPr>
                  <p:nvPr/>
                </p:nvSpPr>
                <p:spPr>
                  <a:xfrm>
                    <a:off x="8843680" y="18889337"/>
                    <a:ext cx="1049497" cy="338554"/>
                  </a:xfrm>
                  <a:prstGeom prst="rect">
                    <a:avLst/>
                  </a:prstGeom>
                  <a:blipFill>
                    <a:blip r:embed="rId3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7" name="직사각형 1206">
                    <a:extLst>
                      <a:ext uri="{FF2B5EF4-FFF2-40B4-BE49-F238E27FC236}">
                        <a16:creationId xmlns:a16="http://schemas.microsoft.com/office/drawing/2014/main" id="{3B77764B-A72D-485C-82F8-2FE48406267D}"/>
                      </a:ext>
                    </a:extLst>
                  </p:cNvPr>
                  <p:cNvSpPr/>
                  <p:nvPr/>
                </p:nvSpPr>
                <p:spPr>
                  <a:xfrm>
                    <a:off x="8829336" y="19062099"/>
                    <a:ext cx="104949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𝑆𝑊</m:t>
                              </m:r>
                            </m:e>
                            <m:sub>
                              <m:r>
                                <a:rPr lang="en-US" altLang="ko-KR" sz="1600" b="0" i="1" smtClean="0">
                                  <a:latin typeface="Cambria Math" panose="02040503050406030204" pitchFamily="18" charset="0"/>
                                </a:rPr>
                                <m:t>𝑃</m:t>
                              </m:r>
                              <m:r>
                                <a:rPr lang="en-US" altLang="ko-KR" sz="1600" b="0" i="1" smtClean="0">
                                  <a:latin typeface="Cambria Math" panose="02040503050406030204" pitchFamily="18" charset="0"/>
                                </a:rPr>
                                <m:t>2</m:t>
                              </m:r>
                            </m:sub>
                          </m:sSub>
                        </m:oMath>
                      </m:oMathPara>
                    </a14:m>
                    <a:endParaRPr lang="ko-KR" altLang="en-US" sz="1600" dirty="0"/>
                  </a:p>
                </p:txBody>
              </p:sp>
            </mc:Choice>
            <mc:Fallback xmlns="">
              <p:sp>
                <p:nvSpPr>
                  <p:cNvPr id="1207" name="직사각형 1206">
                    <a:extLst>
                      <a:ext uri="{FF2B5EF4-FFF2-40B4-BE49-F238E27FC236}">
                        <a16:creationId xmlns:a16="http://schemas.microsoft.com/office/drawing/2014/main" id="{3B77764B-A72D-485C-82F8-2FE48406267D}"/>
                      </a:ext>
                    </a:extLst>
                  </p:cNvPr>
                  <p:cNvSpPr>
                    <a:spLocks noRot="1" noChangeAspect="1" noMove="1" noResize="1" noEditPoints="1" noAdjustHandles="1" noChangeArrowheads="1" noChangeShapeType="1" noTextEdit="1"/>
                  </p:cNvSpPr>
                  <p:nvPr/>
                </p:nvSpPr>
                <p:spPr>
                  <a:xfrm>
                    <a:off x="8829336" y="19062099"/>
                    <a:ext cx="1049497" cy="338554"/>
                  </a:xfrm>
                  <a:prstGeom prst="rect">
                    <a:avLst/>
                  </a:prstGeom>
                  <a:blipFill>
                    <a:blip r:embed="rId3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8" name="직사각형 1207">
                    <a:extLst>
                      <a:ext uri="{FF2B5EF4-FFF2-40B4-BE49-F238E27FC236}">
                        <a16:creationId xmlns:a16="http://schemas.microsoft.com/office/drawing/2014/main" id="{58F253CA-D7A1-44AA-976C-C2F486435227}"/>
                      </a:ext>
                    </a:extLst>
                  </p:cNvPr>
                  <p:cNvSpPr/>
                  <p:nvPr/>
                </p:nvSpPr>
                <p:spPr>
                  <a:xfrm>
                    <a:off x="8845551" y="19247923"/>
                    <a:ext cx="104949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𝑆𝑊</m:t>
                              </m:r>
                            </m:e>
                            <m:sub>
                              <m:r>
                                <a:rPr lang="en-US" altLang="ko-KR" sz="1600" b="0" i="1" smtClean="0">
                                  <a:latin typeface="Cambria Math" panose="02040503050406030204" pitchFamily="18" charset="0"/>
                                </a:rPr>
                                <m:t>𝑁</m:t>
                              </m:r>
                              <m:r>
                                <a:rPr lang="en-US" altLang="ko-KR" sz="1600" b="0" i="1" smtClean="0">
                                  <a:latin typeface="Cambria Math" panose="02040503050406030204" pitchFamily="18" charset="0"/>
                                </a:rPr>
                                <m:t>1</m:t>
                              </m:r>
                            </m:sub>
                          </m:sSub>
                        </m:oMath>
                      </m:oMathPara>
                    </a14:m>
                    <a:endParaRPr lang="ko-KR" altLang="en-US" sz="1800" dirty="0"/>
                  </a:p>
                </p:txBody>
              </p:sp>
            </mc:Choice>
            <mc:Fallback xmlns="">
              <p:sp>
                <p:nvSpPr>
                  <p:cNvPr id="1208" name="직사각형 1207">
                    <a:extLst>
                      <a:ext uri="{FF2B5EF4-FFF2-40B4-BE49-F238E27FC236}">
                        <a16:creationId xmlns:a16="http://schemas.microsoft.com/office/drawing/2014/main" id="{58F253CA-D7A1-44AA-976C-C2F486435227}"/>
                      </a:ext>
                    </a:extLst>
                  </p:cNvPr>
                  <p:cNvSpPr>
                    <a:spLocks noRot="1" noChangeAspect="1" noMove="1" noResize="1" noEditPoints="1" noAdjustHandles="1" noChangeArrowheads="1" noChangeShapeType="1" noTextEdit="1"/>
                  </p:cNvSpPr>
                  <p:nvPr/>
                </p:nvSpPr>
                <p:spPr>
                  <a:xfrm>
                    <a:off x="8845551" y="19247923"/>
                    <a:ext cx="1049497" cy="338554"/>
                  </a:xfrm>
                  <a:prstGeom prst="rect">
                    <a:avLst/>
                  </a:prstGeom>
                  <a:blipFill>
                    <a:blip r:embed="rId3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9" name="직사각형 1208">
                    <a:extLst>
                      <a:ext uri="{FF2B5EF4-FFF2-40B4-BE49-F238E27FC236}">
                        <a16:creationId xmlns:a16="http://schemas.microsoft.com/office/drawing/2014/main" id="{81EC7C6B-021B-4869-8277-22435D3305FE}"/>
                      </a:ext>
                    </a:extLst>
                  </p:cNvPr>
                  <p:cNvSpPr/>
                  <p:nvPr/>
                </p:nvSpPr>
                <p:spPr>
                  <a:xfrm>
                    <a:off x="8837632" y="19434932"/>
                    <a:ext cx="104949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𝑆𝑊</m:t>
                              </m:r>
                            </m:e>
                            <m:sub>
                              <m:r>
                                <a:rPr lang="en-US" altLang="ko-KR" sz="1600" b="0" i="1" smtClean="0">
                                  <a:latin typeface="Cambria Math" panose="02040503050406030204" pitchFamily="18" charset="0"/>
                                </a:rPr>
                                <m:t>𝑁</m:t>
                              </m:r>
                              <m:r>
                                <a:rPr lang="en-US" altLang="ko-KR" sz="1600" b="0" i="1" smtClean="0">
                                  <a:latin typeface="Cambria Math" panose="02040503050406030204" pitchFamily="18" charset="0"/>
                                </a:rPr>
                                <m:t>2</m:t>
                              </m:r>
                            </m:sub>
                          </m:sSub>
                        </m:oMath>
                      </m:oMathPara>
                    </a14:m>
                    <a:endParaRPr lang="ko-KR" altLang="en-US" sz="1800" dirty="0"/>
                  </a:p>
                </p:txBody>
              </p:sp>
            </mc:Choice>
            <mc:Fallback xmlns="">
              <p:sp>
                <p:nvSpPr>
                  <p:cNvPr id="1209" name="직사각형 1208">
                    <a:extLst>
                      <a:ext uri="{FF2B5EF4-FFF2-40B4-BE49-F238E27FC236}">
                        <a16:creationId xmlns:a16="http://schemas.microsoft.com/office/drawing/2014/main" id="{81EC7C6B-021B-4869-8277-22435D3305FE}"/>
                      </a:ext>
                    </a:extLst>
                  </p:cNvPr>
                  <p:cNvSpPr>
                    <a:spLocks noRot="1" noChangeAspect="1" noMove="1" noResize="1" noEditPoints="1" noAdjustHandles="1" noChangeArrowheads="1" noChangeShapeType="1" noTextEdit="1"/>
                  </p:cNvSpPr>
                  <p:nvPr/>
                </p:nvSpPr>
                <p:spPr>
                  <a:xfrm>
                    <a:off x="8837632" y="19434932"/>
                    <a:ext cx="1049497" cy="338554"/>
                  </a:xfrm>
                  <a:prstGeom prst="rect">
                    <a:avLst/>
                  </a:prstGeom>
                  <a:blipFill>
                    <a:blip r:embed="rId4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0" name="직사각형 1209">
                    <a:extLst>
                      <a:ext uri="{FF2B5EF4-FFF2-40B4-BE49-F238E27FC236}">
                        <a16:creationId xmlns:a16="http://schemas.microsoft.com/office/drawing/2014/main" id="{EF8A6C8C-912A-451E-AA7D-D1E1B1A6D316}"/>
                      </a:ext>
                    </a:extLst>
                  </p:cNvPr>
                  <p:cNvSpPr/>
                  <p:nvPr/>
                </p:nvSpPr>
                <p:spPr>
                  <a:xfrm>
                    <a:off x="8816206" y="19610874"/>
                    <a:ext cx="104949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𝑆𝑊</m:t>
                              </m:r>
                            </m:e>
                            <m:sub>
                              <m:r>
                                <a:rPr lang="en-US" altLang="ko-KR" sz="1600" b="0" i="1" smtClean="0">
                                  <a:latin typeface="Cambria Math" panose="02040503050406030204" pitchFamily="18" charset="0"/>
                                </a:rPr>
                                <m:t>𝑁</m:t>
                              </m:r>
                              <m:r>
                                <a:rPr lang="en-US" altLang="ko-KR" sz="1600" b="0" i="1" smtClean="0">
                                  <a:latin typeface="Cambria Math" panose="02040503050406030204" pitchFamily="18" charset="0"/>
                                </a:rPr>
                                <m:t>3</m:t>
                              </m:r>
                            </m:sub>
                          </m:sSub>
                        </m:oMath>
                      </m:oMathPara>
                    </a14:m>
                    <a:endParaRPr lang="ko-KR" altLang="en-US" sz="1800" dirty="0"/>
                  </a:p>
                </p:txBody>
              </p:sp>
            </mc:Choice>
            <mc:Fallback xmlns="">
              <p:sp>
                <p:nvSpPr>
                  <p:cNvPr id="1210" name="직사각형 1209">
                    <a:extLst>
                      <a:ext uri="{FF2B5EF4-FFF2-40B4-BE49-F238E27FC236}">
                        <a16:creationId xmlns:a16="http://schemas.microsoft.com/office/drawing/2014/main" id="{EF8A6C8C-912A-451E-AA7D-D1E1B1A6D316}"/>
                      </a:ext>
                    </a:extLst>
                  </p:cNvPr>
                  <p:cNvSpPr>
                    <a:spLocks noRot="1" noChangeAspect="1" noMove="1" noResize="1" noEditPoints="1" noAdjustHandles="1" noChangeArrowheads="1" noChangeShapeType="1" noTextEdit="1"/>
                  </p:cNvSpPr>
                  <p:nvPr/>
                </p:nvSpPr>
                <p:spPr>
                  <a:xfrm>
                    <a:off x="8816206" y="19610874"/>
                    <a:ext cx="1049497" cy="338554"/>
                  </a:xfrm>
                  <a:prstGeom prst="rect">
                    <a:avLst/>
                  </a:prstGeom>
                  <a:blipFill>
                    <a:blip r:embed="rId4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1" name="직사각형 1210">
                    <a:extLst>
                      <a:ext uri="{FF2B5EF4-FFF2-40B4-BE49-F238E27FC236}">
                        <a16:creationId xmlns:a16="http://schemas.microsoft.com/office/drawing/2014/main" id="{EE3B00A4-535A-4C52-BB7F-71E6766B52E0}"/>
                      </a:ext>
                    </a:extLst>
                  </p:cNvPr>
                  <p:cNvSpPr/>
                  <p:nvPr/>
                </p:nvSpPr>
                <p:spPr>
                  <a:xfrm>
                    <a:off x="8806681" y="19798991"/>
                    <a:ext cx="104949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𝑆𝑊</m:t>
                              </m:r>
                            </m:e>
                            <m:sub>
                              <m:r>
                                <a:rPr lang="en-US" altLang="ko-KR" sz="1600" b="0" i="1" smtClean="0">
                                  <a:latin typeface="Cambria Math" panose="02040503050406030204" pitchFamily="18" charset="0"/>
                                </a:rPr>
                                <m:t>𝑁</m:t>
                              </m:r>
                              <m:r>
                                <a:rPr lang="en-US" altLang="ko-KR" sz="1600" b="0" i="1" smtClean="0">
                                  <a:latin typeface="Cambria Math" panose="02040503050406030204" pitchFamily="18" charset="0"/>
                                </a:rPr>
                                <m:t>4</m:t>
                              </m:r>
                            </m:sub>
                          </m:sSub>
                        </m:oMath>
                      </m:oMathPara>
                    </a14:m>
                    <a:endParaRPr lang="ko-KR" altLang="en-US" sz="1800" dirty="0"/>
                  </a:p>
                </p:txBody>
              </p:sp>
            </mc:Choice>
            <mc:Fallback xmlns="">
              <p:sp>
                <p:nvSpPr>
                  <p:cNvPr id="1211" name="직사각형 1210">
                    <a:extLst>
                      <a:ext uri="{FF2B5EF4-FFF2-40B4-BE49-F238E27FC236}">
                        <a16:creationId xmlns:a16="http://schemas.microsoft.com/office/drawing/2014/main" id="{EE3B00A4-535A-4C52-BB7F-71E6766B52E0}"/>
                      </a:ext>
                    </a:extLst>
                  </p:cNvPr>
                  <p:cNvSpPr>
                    <a:spLocks noRot="1" noChangeAspect="1" noMove="1" noResize="1" noEditPoints="1" noAdjustHandles="1" noChangeArrowheads="1" noChangeShapeType="1" noTextEdit="1"/>
                  </p:cNvSpPr>
                  <p:nvPr/>
                </p:nvSpPr>
                <p:spPr>
                  <a:xfrm>
                    <a:off x="8806681" y="19798991"/>
                    <a:ext cx="1049497" cy="338554"/>
                  </a:xfrm>
                  <a:prstGeom prst="rect">
                    <a:avLst/>
                  </a:prstGeom>
                  <a:blipFill>
                    <a:blip r:embed="rId4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2" name="직사각형 1211">
                    <a:extLst>
                      <a:ext uri="{FF2B5EF4-FFF2-40B4-BE49-F238E27FC236}">
                        <a16:creationId xmlns:a16="http://schemas.microsoft.com/office/drawing/2014/main" id="{A518B0B5-CF2F-4F2E-B8B0-DEC7FE0BFA7F}"/>
                      </a:ext>
                    </a:extLst>
                  </p:cNvPr>
                  <p:cNvSpPr/>
                  <p:nvPr/>
                </p:nvSpPr>
                <p:spPr>
                  <a:xfrm>
                    <a:off x="8806680" y="19989711"/>
                    <a:ext cx="104949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𝑆𝑊</m:t>
                              </m:r>
                            </m:e>
                            <m:sub>
                              <m:r>
                                <a:rPr lang="en-US" altLang="ko-KR" sz="1600" b="0" i="1" smtClean="0">
                                  <a:latin typeface="Cambria Math" panose="02040503050406030204" pitchFamily="18" charset="0"/>
                                </a:rPr>
                                <m:t>𝑁</m:t>
                              </m:r>
                              <m:r>
                                <a:rPr lang="en-US" altLang="ko-KR" sz="1600" b="0" i="1" smtClean="0">
                                  <a:latin typeface="Cambria Math" panose="02040503050406030204" pitchFamily="18" charset="0"/>
                                </a:rPr>
                                <m:t>5</m:t>
                              </m:r>
                            </m:sub>
                          </m:sSub>
                        </m:oMath>
                      </m:oMathPara>
                    </a14:m>
                    <a:endParaRPr lang="ko-KR" altLang="en-US" sz="1800" dirty="0"/>
                  </a:p>
                </p:txBody>
              </p:sp>
            </mc:Choice>
            <mc:Fallback xmlns="">
              <p:sp>
                <p:nvSpPr>
                  <p:cNvPr id="1212" name="직사각형 1211">
                    <a:extLst>
                      <a:ext uri="{FF2B5EF4-FFF2-40B4-BE49-F238E27FC236}">
                        <a16:creationId xmlns:a16="http://schemas.microsoft.com/office/drawing/2014/main" id="{A518B0B5-CF2F-4F2E-B8B0-DEC7FE0BFA7F}"/>
                      </a:ext>
                    </a:extLst>
                  </p:cNvPr>
                  <p:cNvSpPr>
                    <a:spLocks noRot="1" noChangeAspect="1" noMove="1" noResize="1" noEditPoints="1" noAdjustHandles="1" noChangeArrowheads="1" noChangeShapeType="1" noTextEdit="1"/>
                  </p:cNvSpPr>
                  <p:nvPr/>
                </p:nvSpPr>
                <p:spPr>
                  <a:xfrm>
                    <a:off x="8806680" y="19989711"/>
                    <a:ext cx="1049497" cy="338554"/>
                  </a:xfrm>
                  <a:prstGeom prst="rect">
                    <a:avLst/>
                  </a:prstGeom>
                  <a:blipFill>
                    <a:blip r:embed="rId4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3" name="직사각형 1212">
                    <a:extLst>
                      <a:ext uri="{FF2B5EF4-FFF2-40B4-BE49-F238E27FC236}">
                        <a16:creationId xmlns:a16="http://schemas.microsoft.com/office/drawing/2014/main" id="{BA5B656F-FDDD-4E11-9F4A-538EA7AF78E0}"/>
                      </a:ext>
                    </a:extLst>
                  </p:cNvPr>
                  <p:cNvSpPr/>
                  <p:nvPr/>
                </p:nvSpPr>
                <p:spPr>
                  <a:xfrm>
                    <a:off x="9714548" y="20224376"/>
                    <a:ext cx="1049497" cy="346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𝑉</m:t>
                              </m:r>
                            </m:e>
                            <m:sub>
                              <m:r>
                                <a:rPr lang="en-US" altLang="ko-KR" sz="1600" b="0" i="1" smtClean="0">
                                  <a:latin typeface="Cambria Math" panose="02040503050406030204" pitchFamily="18" charset="0"/>
                                </a:rPr>
                                <m:t>𝑅𝐸𝐹</m:t>
                              </m:r>
                              <m:r>
                                <a:rPr lang="en-US" altLang="ko-KR" sz="1600" b="0" i="1" smtClean="0">
                                  <a:latin typeface="Cambria Math" panose="02040503050406030204" pitchFamily="18" charset="0"/>
                                </a:rPr>
                                <m:t>_</m:t>
                              </m:r>
                              <m:r>
                                <a:rPr lang="en-US" altLang="ko-KR" sz="1600" b="0" i="1" smtClean="0">
                                  <a:latin typeface="Cambria Math" panose="02040503050406030204" pitchFamily="18" charset="0"/>
                                </a:rPr>
                                <m:t>𝑁𝐸𝐺</m:t>
                              </m:r>
                            </m:sub>
                          </m:sSub>
                        </m:oMath>
                      </m:oMathPara>
                    </a14:m>
                    <a:endParaRPr lang="ko-KR" altLang="en-US" sz="1600" dirty="0"/>
                  </a:p>
                </p:txBody>
              </p:sp>
            </mc:Choice>
            <mc:Fallback xmlns="">
              <p:sp>
                <p:nvSpPr>
                  <p:cNvPr id="1213" name="직사각형 1212">
                    <a:extLst>
                      <a:ext uri="{FF2B5EF4-FFF2-40B4-BE49-F238E27FC236}">
                        <a16:creationId xmlns:a16="http://schemas.microsoft.com/office/drawing/2014/main" id="{BA5B656F-FDDD-4E11-9F4A-538EA7AF78E0}"/>
                      </a:ext>
                    </a:extLst>
                  </p:cNvPr>
                  <p:cNvSpPr>
                    <a:spLocks noRot="1" noChangeAspect="1" noMove="1" noResize="1" noEditPoints="1" noAdjustHandles="1" noChangeArrowheads="1" noChangeShapeType="1" noTextEdit="1"/>
                  </p:cNvSpPr>
                  <p:nvPr/>
                </p:nvSpPr>
                <p:spPr>
                  <a:xfrm>
                    <a:off x="9714548" y="20224376"/>
                    <a:ext cx="1049497" cy="346826"/>
                  </a:xfrm>
                  <a:prstGeom prst="rect">
                    <a:avLst/>
                  </a:prstGeom>
                  <a:blipFill>
                    <a:blip r:embed="rId4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4" name="직사각형 1213">
                    <a:extLst>
                      <a:ext uri="{FF2B5EF4-FFF2-40B4-BE49-F238E27FC236}">
                        <a16:creationId xmlns:a16="http://schemas.microsoft.com/office/drawing/2014/main" id="{3D0EBE87-0682-4650-8ABF-3646A28266DE}"/>
                      </a:ext>
                    </a:extLst>
                  </p:cNvPr>
                  <p:cNvSpPr/>
                  <p:nvPr/>
                </p:nvSpPr>
                <p:spPr>
                  <a:xfrm>
                    <a:off x="6611701" y="21415799"/>
                    <a:ext cx="1049497" cy="346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𝑉</m:t>
                              </m:r>
                            </m:e>
                            <m:sub>
                              <m:r>
                                <a:rPr lang="en-US" altLang="ko-KR" sz="1600" b="0" i="1" smtClean="0">
                                  <a:latin typeface="Cambria Math" panose="02040503050406030204" pitchFamily="18" charset="0"/>
                                </a:rPr>
                                <m:t>𝑅𝐸𝐹</m:t>
                              </m:r>
                              <m:r>
                                <a:rPr lang="en-US" altLang="ko-KR" sz="1600" b="0" i="1" smtClean="0">
                                  <a:latin typeface="Cambria Math" panose="02040503050406030204" pitchFamily="18" charset="0"/>
                                </a:rPr>
                                <m:t>_</m:t>
                              </m:r>
                              <m:r>
                                <a:rPr lang="en-US" altLang="ko-KR" sz="1600" b="0" i="1" smtClean="0">
                                  <a:latin typeface="Cambria Math" panose="02040503050406030204" pitchFamily="18" charset="0"/>
                                </a:rPr>
                                <m:t>𝑃𝑂𝑆</m:t>
                              </m:r>
                            </m:sub>
                          </m:sSub>
                        </m:oMath>
                      </m:oMathPara>
                    </a14:m>
                    <a:endParaRPr lang="ko-KR" altLang="en-US" sz="1600" dirty="0"/>
                  </a:p>
                </p:txBody>
              </p:sp>
            </mc:Choice>
            <mc:Fallback xmlns="">
              <p:sp>
                <p:nvSpPr>
                  <p:cNvPr id="1214" name="직사각형 1213">
                    <a:extLst>
                      <a:ext uri="{FF2B5EF4-FFF2-40B4-BE49-F238E27FC236}">
                        <a16:creationId xmlns:a16="http://schemas.microsoft.com/office/drawing/2014/main" id="{3D0EBE87-0682-4650-8ABF-3646A28266DE}"/>
                      </a:ext>
                    </a:extLst>
                  </p:cNvPr>
                  <p:cNvSpPr>
                    <a:spLocks noRot="1" noChangeAspect="1" noMove="1" noResize="1" noEditPoints="1" noAdjustHandles="1" noChangeArrowheads="1" noChangeShapeType="1" noTextEdit="1"/>
                  </p:cNvSpPr>
                  <p:nvPr/>
                </p:nvSpPr>
                <p:spPr>
                  <a:xfrm>
                    <a:off x="6611701" y="21415799"/>
                    <a:ext cx="1049497" cy="346826"/>
                  </a:xfrm>
                  <a:prstGeom prst="rect">
                    <a:avLst/>
                  </a:prstGeom>
                  <a:blipFill>
                    <a:blip r:embed="rId4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5" name="직사각형 1214">
                    <a:extLst>
                      <a:ext uri="{FF2B5EF4-FFF2-40B4-BE49-F238E27FC236}">
                        <a16:creationId xmlns:a16="http://schemas.microsoft.com/office/drawing/2014/main" id="{67DC24E0-A928-4AE6-BFA6-4ECAA6F9D5C9}"/>
                      </a:ext>
                    </a:extLst>
                  </p:cNvPr>
                  <p:cNvSpPr/>
                  <p:nvPr/>
                </p:nvSpPr>
                <p:spPr>
                  <a:xfrm>
                    <a:off x="5623481" y="20803062"/>
                    <a:ext cx="1049497" cy="346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𝑉</m:t>
                              </m:r>
                            </m:e>
                            <m:sub>
                              <m:r>
                                <a:rPr lang="en-US" altLang="ko-KR" sz="1600" b="0" i="1" smtClean="0">
                                  <a:latin typeface="Cambria Math" panose="02040503050406030204" pitchFamily="18" charset="0"/>
                                </a:rPr>
                                <m:t>𝐸𝑅𝑅</m:t>
                              </m:r>
                              <m:r>
                                <a:rPr lang="en-US" altLang="ko-KR" sz="1600" b="0" i="1" smtClean="0">
                                  <a:latin typeface="Cambria Math" panose="02040503050406030204" pitchFamily="18" charset="0"/>
                                </a:rPr>
                                <m:t>_</m:t>
                              </m:r>
                              <m:r>
                                <a:rPr lang="en-US" altLang="ko-KR" sz="1600" b="0" i="1" smtClean="0">
                                  <a:latin typeface="Cambria Math" panose="02040503050406030204" pitchFamily="18" charset="0"/>
                                </a:rPr>
                                <m:t>𝑃𝑂𝑆</m:t>
                              </m:r>
                            </m:sub>
                          </m:sSub>
                        </m:oMath>
                      </m:oMathPara>
                    </a14:m>
                    <a:endParaRPr lang="ko-KR" altLang="en-US" sz="1600" dirty="0"/>
                  </a:p>
                </p:txBody>
              </p:sp>
            </mc:Choice>
            <mc:Fallback xmlns="">
              <p:sp>
                <p:nvSpPr>
                  <p:cNvPr id="1215" name="직사각형 1214">
                    <a:extLst>
                      <a:ext uri="{FF2B5EF4-FFF2-40B4-BE49-F238E27FC236}">
                        <a16:creationId xmlns:a16="http://schemas.microsoft.com/office/drawing/2014/main" id="{67DC24E0-A928-4AE6-BFA6-4ECAA6F9D5C9}"/>
                      </a:ext>
                    </a:extLst>
                  </p:cNvPr>
                  <p:cNvSpPr>
                    <a:spLocks noRot="1" noChangeAspect="1" noMove="1" noResize="1" noEditPoints="1" noAdjustHandles="1" noChangeArrowheads="1" noChangeShapeType="1" noTextEdit="1"/>
                  </p:cNvSpPr>
                  <p:nvPr/>
                </p:nvSpPr>
                <p:spPr>
                  <a:xfrm>
                    <a:off x="5623481" y="20803062"/>
                    <a:ext cx="1049497" cy="346826"/>
                  </a:xfrm>
                  <a:prstGeom prst="rect">
                    <a:avLst/>
                  </a:prstGeom>
                  <a:blipFill>
                    <a:blip r:embed="rId4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6" name="직사각형 1215">
                    <a:extLst>
                      <a:ext uri="{FF2B5EF4-FFF2-40B4-BE49-F238E27FC236}">
                        <a16:creationId xmlns:a16="http://schemas.microsoft.com/office/drawing/2014/main" id="{1FB26494-0464-4C9A-BC95-7FB3BD53DCCC}"/>
                      </a:ext>
                    </a:extLst>
                  </p:cNvPr>
                  <p:cNvSpPr/>
                  <p:nvPr/>
                </p:nvSpPr>
                <p:spPr>
                  <a:xfrm>
                    <a:off x="4208224" y="21628043"/>
                    <a:ext cx="1049497" cy="346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𝑣</m:t>
                              </m:r>
                            </m:e>
                            <m:sub>
                              <m:r>
                                <a:rPr lang="en-US" altLang="ko-KR" sz="1600" b="0" i="1" smtClean="0">
                                  <a:latin typeface="Cambria Math" panose="02040503050406030204" pitchFamily="18" charset="0"/>
                                </a:rPr>
                                <m:t>𝑟𝑒𝑠𝑒𝑡𝑐𝑙𝑘</m:t>
                              </m:r>
                            </m:sub>
                          </m:sSub>
                        </m:oMath>
                      </m:oMathPara>
                    </a14:m>
                    <a:endParaRPr lang="ko-KR" altLang="en-US" sz="1600" dirty="0"/>
                  </a:p>
                </p:txBody>
              </p:sp>
            </mc:Choice>
            <mc:Fallback xmlns="">
              <p:sp>
                <p:nvSpPr>
                  <p:cNvPr id="1216" name="직사각형 1215">
                    <a:extLst>
                      <a:ext uri="{FF2B5EF4-FFF2-40B4-BE49-F238E27FC236}">
                        <a16:creationId xmlns:a16="http://schemas.microsoft.com/office/drawing/2014/main" id="{1FB26494-0464-4C9A-BC95-7FB3BD53DCCC}"/>
                      </a:ext>
                    </a:extLst>
                  </p:cNvPr>
                  <p:cNvSpPr>
                    <a:spLocks noRot="1" noChangeAspect="1" noMove="1" noResize="1" noEditPoints="1" noAdjustHandles="1" noChangeArrowheads="1" noChangeShapeType="1" noTextEdit="1"/>
                  </p:cNvSpPr>
                  <p:nvPr/>
                </p:nvSpPr>
                <p:spPr>
                  <a:xfrm>
                    <a:off x="4208224" y="21628043"/>
                    <a:ext cx="1049497" cy="346826"/>
                  </a:xfrm>
                  <a:prstGeom prst="rect">
                    <a:avLst/>
                  </a:prstGeom>
                  <a:blipFill>
                    <a:blip r:embed="rId4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7" name="직사각형 1216">
                    <a:extLst>
                      <a:ext uri="{FF2B5EF4-FFF2-40B4-BE49-F238E27FC236}">
                        <a16:creationId xmlns:a16="http://schemas.microsoft.com/office/drawing/2014/main" id="{AACF2BA2-7111-4BE0-9655-C84615954575}"/>
                      </a:ext>
                    </a:extLst>
                  </p:cNvPr>
                  <p:cNvSpPr/>
                  <p:nvPr/>
                </p:nvSpPr>
                <p:spPr>
                  <a:xfrm>
                    <a:off x="4728927" y="20663321"/>
                    <a:ext cx="1049497" cy="346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panose="02040503050406030204" pitchFamily="18" charset="0"/>
                                </a:rPr>
                                <m:t>𝑣</m:t>
                              </m:r>
                            </m:e>
                            <m:sub>
                              <m:r>
                                <a:rPr lang="en-US" altLang="ko-KR" sz="1600" b="0" i="1" smtClean="0">
                                  <a:latin typeface="Cambria Math" panose="02040503050406030204" pitchFamily="18" charset="0"/>
                                </a:rPr>
                                <m:t>𝑠𝑒𝑡𝑐𝑙𝑘</m:t>
                              </m:r>
                            </m:sub>
                          </m:sSub>
                        </m:oMath>
                      </m:oMathPara>
                    </a14:m>
                    <a:endParaRPr lang="ko-KR" altLang="en-US" sz="1600" dirty="0"/>
                  </a:p>
                </p:txBody>
              </p:sp>
            </mc:Choice>
            <mc:Fallback xmlns="">
              <p:sp>
                <p:nvSpPr>
                  <p:cNvPr id="1217" name="직사각형 1216">
                    <a:extLst>
                      <a:ext uri="{FF2B5EF4-FFF2-40B4-BE49-F238E27FC236}">
                        <a16:creationId xmlns:a16="http://schemas.microsoft.com/office/drawing/2014/main" id="{AACF2BA2-7111-4BE0-9655-C84615954575}"/>
                      </a:ext>
                    </a:extLst>
                  </p:cNvPr>
                  <p:cNvSpPr>
                    <a:spLocks noRot="1" noChangeAspect="1" noMove="1" noResize="1" noEditPoints="1" noAdjustHandles="1" noChangeArrowheads="1" noChangeShapeType="1" noTextEdit="1"/>
                  </p:cNvSpPr>
                  <p:nvPr/>
                </p:nvSpPr>
                <p:spPr>
                  <a:xfrm>
                    <a:off x="4728927" y="20663321"/>
                    <a:ext cx="1049497" cy="346826"/>
                  </a:xfrm>
                  <a:prstGeom prst="rect">
                    <a:avLst/>
                  </a:prstGeom>
                  <a:blipFill>
                    <a:blip r:embed="rId4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18" name="직사각형 1217">
                    <a:extLst>
                      <a:ext uri="{FF2B5EF4-FFF2-40B4-BE49-F238E27FC236}">
                        <a16:creationId xmlns:a16="http://schemas.microsoft.com/office/drawing/2014/main" id="{822378D6-DD50-4255-85EB-E0871CB8CD0A}"/>
                      </a:ext>
                    </a:extLst>
                  </p:cNvPr>
                  <p:cNvSpPr/>
                  <p:nvPr/>
                </p:nvSpPr>
                <p:spPr>
                  <a:xfrm>
                    <a:off x="13445412" y="21634016"/>
                    <a:ext cx="1049497" cy="385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i="1">
                                  <a:latin typeface="Cambria Math" panose="02040503050406030204" pitchFamily="18" charset="0"/>
                                </a:rPr>
                                <m:t>𝑉</m:t>
                              </m:r>
                            </m:e>
                            <m:sub>
                              <m:r>
                                <a:rPr lang="en-US" altLang="ko-KR" sz="2000" b="0" i="1" smtClean="0">
                                  <a:latin typeface="Cambria Math" panose="02040503050406030204" pitchFamily="18" charset="0"/>
                                </a:rPr>
                                <m:t>𝑁𝐸𝐺</m:t>
                              </m:r>
                            </m:sub>
                          </m:sSub>
                        </m:oMath>
                      </m:oMathPara>
                    </a14:m>
                    <a:endParaRPr lang="ko-KR" altLang="en-US" sz="2000" dirty="0"/>
                  </a:p>
                </p:txBody>
              </p:sp>
            </mc:Choice>
            <mc:Fallback xmlns="">
              <p:sp>
                <p:nvSpPr>
                  <p:cNvPr id="1218" name="직사각형 1217">
                    <a:extLst>
                      <a:ext uri="{FF2B5EF4-FFF2-40B4-BE49-F238E27FC236}">
                        <a16:creationId xmlns:a16="http://schemas.microsoft.com/office/drawing/2014/main" id="{822378D6-DD50-4255-85EB-E0871CB8CD0A}"/>
                      </a:ext>
                    </a:extLst>
                  </p:cNvPr>
                  <p:cNvSpPr>
                    <a:spLocks noRot="1" noChangeAspect="1" noMove="1" noResize="1" noEditPoints="1" noAdjustHandles="1" noChangeArrowheads="1" noChangeShapeType="1" noTextEdit="1"/>
                  </p:cNvSpPr>
                  <p:nvPr/>
                </p:nvSpPr>
                <p:spPr>
                  <a:xfrm>
                    <a:off x="13445412" y="21634016"/>
                    <a:ext cx="1049497" cy="385915"/>
                  </a:xfrm>
                  <a:prstGeom prst="rect">
                    <a:avLst/>
                  </a:prstGeom>
                  <a:blipFill>
                    <a:blip r:embed="rId49"/>
                    <a:stretch>
                      <a:fillRect/>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478" name="직사각형 477">
                  <a:extLst>
                    <a:ext uri="{FF2B5EF4-FFF2-40B4-BE49-F238E27FC236}">
                      <a16:creationId xmlns:a16="http://schemas.microsoft.com/office/drawing/2014/main" id="{EE178514-1404-42BA-BA78-12F70428525B}"/>
                    </a:ext>
                  </a:extLst>
                </p:cNvPr>
                <p:cNvSpPr/>
                <p:nvPr/>
              </p:nvSpPr>
              <p:spPr>
                <a:xfrm>
                  <a:off x="3552399" y="17403393"/>
                  <a:ext cx="1049497"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800" i="1" smtClean="0">
                                <a:solidFill>
                                  <a:srgbClr val="FF0000"/>
                                </a:solidFill>
                                <a:latin typeface="Cambria Math" panose="02040503050406030204" pitchFamily="18" charset="0"/>
                              </a:rPr>
                            </m:ctrlPr>
                          </m:sSubPr>
                          <m:e>
                            <m:r>
                              <a:rPr lang="en-US" altLang="ko-KR" sz="2800" i="1">
                                <a:solidFill>
                                  <a:srgbClr val="FF0000"/>
                                </a:solidFill>
                                <a:latin typeface="Cambria Math" panose="02040503050406030204" pitchFamily="18" charset="0"/>
                              </a:rPr>
                              <m:t>𝑉</m:t>
                            </m:r>
                          </m:e>
                          <m:sub>
                            <m:r>
                              <a:rPr lang="en-US" altLang="ko-KR" sz="2800" b="0" i="1" smtClean="0">
                                <a:solidFill>
                                  <a:srgbClr val="FF0000"/>
                                </a:solidFill>
                                <a:latin typeface="Cambria Math" panose="02040503050406030204" pitchFamily="18" charset="0"/>
                              </a:rPr>
                              <m:t>𝑃𝑂𝑆</m:t>
                            </m:r>
                          </m:sub>
                        </m:sSub>
                      </m:oMath>
                    </m:oMathPara>
                  </a14:m>
                  <a:endParaRPr lang="ko-KR" altLang="en-US" sz="2800" dirty="0">
                    <a:solidFill>
                      <a:srgbClr val="FF0000"/>
                    </a:solidFill>
                  </a:endParaRPr>
                </a:p>
              </p:txBody>
            </p:sp>
          </mc:Choice>
          <mc:Fallback xmlns="">
            <p:sp>
              <p:nvSpPr>
                <p:cNvPr id="478" name="직사각형 477">
                  <a:extLst>
                    <a:ext uri="{FF2B5EF4-FFF2-40B4-BE49-F238E27FC236}">
                      <a16:creationId xmlns:a16="http://schemas.microsoft.com/office/drawing/2014/main" id="{EE178514-1404-42BA-BA78-12F70428525B}"/>
                    </a:ext>
                  </a:extLst>
                </p:cNvPr>
                <p:cNvSpPr>
                  <a:spLocks noRot="1" noChangeAspect="1" noMove="1" noResize="1" noEditPoints="1" noAdjustHandles="1" noChangeArrowheads="1" noChangeShapeType="1" noTextEdit="1"/>
                </p:cNvSpPr>
                <p:nvPr/>
              </p:nvSpPr>
              <p:spPr>
                <a:xfrm>
                  <a:off x="3552399" y="17403393"/>
                  <a:ext cx="1049497" cy="523220"/>
                </a:xfrm>
                <a:prstGeom prst="rect">
                  <a:avLst/>
                </a:prstGeom>
                <a:blipFill>
                  <a:blip r:embed="rId5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9" name="직사각형 478">
                  <a:extLst>
                    <a:ext uri="{FF2B5EF4-FFF2-40B4-BE49-F238E27FC236}">
                      <a16:creationId xmlns:a16="http://schemas.microsoft.com/office/drawing/2014/main" id="{B4A7FD12-B4D0-4F51-98AE-9D2E8C3E9BBA}"/>
                    </a:ext>
                  </a:extLst>
                </p:cNvPr>
                <p:cNvSpPr/>
                <p:nvPr/>
              </p:nvSpPr>
              <p:spPr>
                <a:xfrm>
                  <a:off x="8162858" y="17378576"/>
                  <a:ext cx="1049497"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2800" i="1" smtClean="0">
                                <a:solidFill>
                                  <a:srgbClr val="FF0000"/>
                                </a:solidFill>
                                <a:latin typeface="Cambria Math" panose="02040503050406030204" pitchFamily="18" charset="0"/>
                              </a:rPr>
                            </m:ctrlPr>
                          </m:sSubPr>
                          <m:e>
                            <m:r>
                              <a:rPr lang="en-US" altLang="ko-KR" sz="2800" i="1">
                                <a:solidFill>
                                  <a:srgbClr val="FF0000"/>
                                </a:solidFill>
                                <a:latin typeface="Cambria Math" panose="02040503050406030204" pitchFamily="18" charset="0"/>
                              </a:rPr>
                              <m:t>𝑉</m:t>
                            </m:r>
                          </m:e>
                          <m:sub>
                            <m:r>
                              <a:rPr lang="en-US" altLang="ko-KR" sz="2800" b="0" i="1" smtClean="0">
                                <a:solidFill>
                                  <a:srgbClr val="FF0000"/>
                                </a:solidFill>
                                <a:latin typeface="Cambria Math" panose="02040503050406030204" pitchFamily="18" charset="0"/>
                              </a:rPr>
                              <m:t>𝑁𝐸𝐺</m:t>
                            </m:r>
                          </m:sub>
                        </m:sSub>
                      </m:oMath>
                    </m:oMathPara>
                  </a14:m>
                  <a:endParaRPr lang="ko-KR" altLang="en-US" sz="2800" dirty="0">
                    <a:solidFill>
                      <a:srgbClr val="FF0000"/>
                    </a:solidFill>
                  </a:endParaRPr>
                </a:p>
              </p:txBody>
            </p:sp>
          </mc:Choice>
          <mc:Fallback xmlns="">
            <p:sp>
              <p:nvSpPr>
                <p:cNvPr id="479" name="직사각형 478">
                  <a:extLst>
                    <a:ext uri="{FF2B5EF4-FFF2-40B4-BE49-F238E27FC236}">
                      <a16:creationId xmlns:a16="http://schemas.microsoft.com/office/drawing/2014/main" id="{B4A7FD12-B4D0-4F51-98AE-9D2E8C3E9BBA}"/>
                    </a:ext>
                  </a:extLst>
                </p:cNvPr>
                <p:cNvSpPr>
                  <a:spLocks noRot="1" noChangeAspect="1" noMove="1" noResize="1" noEditPoints="1" noAdjustHandles="1" noChangeArrowheads="1" noChangeShapeType="1" noTextEdit="1"/>
                </p:cNvSpPr>
                <p:nvPr/>
              </p:nvSpPr>
              <p:spPr>
                <a:xfrm>
                  <a:off x="8162858" y="17378576"/>
                  <a:ext cx="1049497" cy="523220"/>
                </a:xfrm>
                <a:prstGeom prst="rect">
                  <a:avLst/>
                </a:prstGeom>
                <a:blipFill>
                  <a:blip r:embed="rId51"/>
                  <a:stretch>
                    <a:fillRect/>
                  </a:stretch>
                </a:blipFill>
              </p:spPr>
              <p:txBody>
                <a:bodyPr/>
                <a:lstStyle/>
                <a:p>
                  <a:r>
                    <a:rPr lang="ko-KR" altLang="en-US">
                      <a:noFill/>
                    </a:rPr>
                    <a:t> </a:t>
                  </a:r>
                </a:p>
              </p:txBody>
            </p:sp>
          </mc:Fallback>
        </mc:AlternateContent>
      </p:grpSp>
      <p:grpSp>
        <p:nvGrpSpPr>
          <p:cNvPr id="55" name="그룹 54">
            <a:extLst>
              <a:ext uri="{FF2B5EF4-FFF2-40B4-BE49-F238E27FC236}">
                <a16:creationId xmlns:a16="http://schemas.microsoft.com/office/drawing/2014/main" id="{00E8430D-4BB2-40FF-94B5-D386F50CE687}"/>
              </a:ext>
            </a:extLst>
          </p:cNvPr>
          <p:cNvGrpSpPr/>
          <p:nvPr/>
        </p:nvGrpSpPr>
        <p:grpSpPr>
          <a:xfrm>
            <a:off x="15598421" y="28932418"/>
            <a:ext cx="7161004" cy="3942193"/>
            <a:chOff x="14901712" y="26288826"/>
            <a:chExt cx="9011940" cy="4741739"/>
          </a:xfrm>
        </p:grpSpPr>
        <p:sp>
          <p:nvSpPr>
            <p:cNvPr id="1355" name="직사각형 1354">
              <a:extLst>
                <a:ext uri="{FF2B5EF4-FFF2-40B4-BE49-F238E27FC236}">
                  <a16:creationId xmlns:a16="http://schemas.microsoft.com/office/drawing/2014/main" id="{6D2A810E-EDEB-444D-BBE8-027450CCF3C0}"/>
                </a:ext>
              </a:extLst>
            </p:cNvPr>
            <p:cNvSpPr/>
            <p:nvPr/>
          </p:nvSpPr>
          <p:spPr bwMode="auto">
            <a:xfrm>
              <a:off x="14981811" y="26288826"/>
              <a:ext cx="8931841" cy="474173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92075" marR="0" indent="-92075" algn="l" defTabSz="914400" rtl="0" eaLnBrk="1" fontAlgn="base" latinLnBrk="1" hangingPunct="1">
                <a:lnSpc>
                  <a:spcPct val="160000"/>
                </a:lnSpc>
                <a:spcBef>
                  <a:spcPct val="0"/>
                </a:spcBef>
                <a:spcAft>
                  <a:spcPct val="60000"/>
                </a:spcAft>
                <a:buClr>
                  <a:srgbClr val="00006C"/>
                </a:buClr>
                <a:buSzTx/>
                <a:buFont typeface="Wingdings" pitchFamily="2" charset="2"/>
                <a:buChar char="q"/>
                <a:tabLst/>
              </a:pPr>
              <a:endParaRPr kumimoji="1" lang="ko-KR" altLang="en-US" sz="1500" b="1" i="0" u="none" strike="noStrike" cap="none" normalizeH="0" baseline="0">
                <a:ln>
                  <a:noFill/>
                </a:ln>
                <a:solidFill>
                  <a:schemeClr val="tx1"/>
                </a:solidFill>
                <a:effectLst/>
                <a:latin typeface="Times New Roman" pitchFamily="18" charset="0"/>
                <a:ea typeface="굴림" charset="-127"/>
              </a:endParaRPr>
            </a:p>
          </p:txBody>
        </p:sp>
        <p:pic>
          <p:nvPicPr>
            <p:cNvPr id="1356" name="Picture 2">
              <a:extLst>
                <a:ext uri="{FF2B5EF4-FFF2-40B4-BE49-F238E27FC236}">
                  <a16:creationId xmlns:a16="http://schemas.microsoft.com/office/drawing/2014/main" id="{28D4CCC1-0013-452E-BF33-6A88D0176827}"/>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5269843" y="26720874"/>
              <a:ext cx="409168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7" name="Picture 2">
              <a:extLst>
                <a:ext uri="{FF2B5EF4-FFF2-40B4-BE49-F238E27FC236}">
                  <a16:creationId xmlns:a16="http://schemas.microsoft.com/office/drawing/2014/main" id="{BC2B9B68-108D-48A7-8EC8-7FBC5ED189E2}"/>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9446307" y="26675311"/>
              <a:ext cx="4076774" cy="186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8" name="타원 1357">
              <a:extLst>
                <a:ext uri="{FF2B5EF4-FFF2-40B4-BE49-F238E27FC236}">
                  <a16:creationId xmlns:a16="http://schemas.microsoft.com/office/drawing/2014/main" id="{A3D9F9CC-1B2C-4567-B521-D52E4AC28CFF}"/>
                </a:ext>
              </a:extLst>
            </p:cNvPr>
            <p:cNvSpPr/>
            <p:nvPr/>
          </p:nvSpPr>
          <p:spPr bwMode="auto">
            <a:xfrm>
              <a:off x="16618740" y="27396129"/>
              <a:ext cx="189030" cy="18903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92075" marR="0" indent="-92075" algn="l" defTabSz="914400" rtl="0" eaLnBrk="1" fontAlgn="base" latinLnBrk="1" hangingPunct="1">
                <a:lnSpc>
                  <a:spcPct val="160000"/>
                </a:lnSpc>
                <a:spcBef>
                  <a:spcPct val="0"/>
                </a:spcBef>
                <a:spcAft>
                  <a:spcPct val="60000"/>
                </a:spcAft>
                <a:buClr>
                  <a:srgbClr val="00006C"/>
                </a:buClr>
                <a:buSzTx/>
                <a:buFont typeface="Wingdings" pitchFamily="2" charset="2"/>
                <a:buChar char="q"/>
                <a:tabLst/>
              </a:pPr>
              <a:endParaRPr kumimoji="1" lang="ko-KR" altLang="en-US" sz="1500" b="1" i="0" u="none" strike="noStrike" cap="none" normalizeH="0" baseline="0">
                <a:ln>
                  <a:noFill/>
                </a:ln>
                <a:solidFill>
                  <a:schemeClr val="tx1"/>
                </a:solidFill>
                <a:effectLst/>
                <a:latin typeface="Times New Roman" pitchFamily="18" charset="0"/>
                <a:ea typeface="굴림" charset="-127"/>
              </a:endParaRPr>
            </a:p>
          </p:txBody>
        </p:sp>
        <p:pic>
          <p:nvPicPr>
            <p:cNvPr id="1359" name="Picture 3">
              <a:extLst>
                <a:ext uri="{FF2B5EF4-FFF2-40B4-BE49-F238E27FC236}">
                  <a16:creationId xmlns:a16="http://schemas.microsoft.com/office/drawing/2014/main" id="{6AE15326-3D61-49C6-998E-D517484A00FD}"/>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485867" y="28840455"/>
              <a:ext cx="3437293" cy="189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60" name="직선 연결선 1359">
              <a:extLst>
                <a:ext uri="{FF2B5EF4-FFF2-40B4-BE49-F238E27FC236}">
                  <a16:creationId xmlns:a16="http://schemas.microsoft.com/office/drawing/2014/main" id="{FE853F11-47A2-4AED-8BC9-F91AA56110FC}"/>
                </a:ext>
              </a:extLst>
            </p:cNvPr>
            <p:cNvCxnSpPr/>
            <p:nvPr/>
          </p:nvCxnSpPr>
          <p:spPr bwMode="auto">
            <a:xfrm flipV="1">
              <a:off x="15557875" y="27530592"/>
              <a:ext cx="1060865" cy="149453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1" name="직선 연결선 1360">
              <a:extLst>
                <a:ext uri="{FF2B5EF4-FFF2-40B4-BE49-F238E27FC236}">
                  <a16:creationId xmlns:a16="http://schemas.microsoft.com/office/drawing/2014/main" id="{69458E1B-03EA-40FF-9B07-B36FFDD3B84A}"/>
                </a:ext>
              </a:extLst>
            </p:cNvPr>
            <p:cNvCxnSpPr/>
            <p:nvPr/>
          </p:nvCxnSpPr>
          <p:spPr bwMode="auto">
            <a:xfrm>
              <a:off x="16807770" y="27519648"/>
              <a:ext cx="2115390" cy="143347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62" name="Picture 3">
              <a:extLst>
                <a:ext uri="{FF2B5EF4-FFF2-40B4-BE49-F238E27FC236}">
                  <a16:creationId xmlns:a16="http://schemas.microsoft.com/office/drawing/2014/main" id="{85B2EB3D-5AC9-465D-8717-79ECB36ED3BE}"/>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9446307" y="28982818"/>
              <a:ext cx="396044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3" name="타원 1362">
              <a:extLst>
                <a:ext uri="{FF2B5EF4-FFF2-40B4-BE49-F238E27FC236}">
                  <a16:creationId xmlns:a16="http://schemas.microsoft.com/office/drawing/2014/main" id="{0374896F-50D0-411C-A7E1-13D08BDFAE20}"/>
                </a:ext>
              </a:extLst>
            </p:cNvPr>
            <p:cNvSpPr/>
            <p:nvPr/>
          </p:nvSpPr>
          <p:spPr bwMode="auto">
            <a:xfrm>
              <a:off x="21212434" y="27294033"/>
              <a:ext cx="189030" cy="18903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92075" marR="0" indent="-92075" algn="l" defTabSz="914400" rtl="0" eaLnBrk="1" fontAlgn="base" latinLnBrk="1" hangingPunct="1">
                <a:lnSpc>
                  <a:spcPct val="160000"/>
                </a:lnSpc>
                <a:spcBef>
                  <a:spcPct val="0"/>
                </a:spcBef>
                <a:spcAft>
                  <a:spcPct val="60000"/>
                </a:spcAft>
                <a:buClr>
                  <a:srgbClr val="00006C"/>
                </a:buClr>
                <a:buSzTx/>
                <a:buFont typeface="Wingdings" pitchFamily="2" charset="2"/>
                <a:buChar char="q"/>
                <a:tabLst/>
              </a:pPr>
              <a:endParaRPr kumimoji="1" lang="ko-KR" altLang="en-US" sz="1500" b="1" i="0" u="none" strike="noStrike" cap="none" normalizeH="0" baseline="0">
                <a:ln>
                  <a:noFill/>
                </a:ln>
                <a:solidFill>
                  <a:schemeClr val="tx1"/>
                </a:solidFill>
                <a:effectLst/>
                <a:latin typeface="Times New Roman" pitchFamily="18" charset="0"/>
                <a:ea typeface="굴림" charset="-127"/>
              </a:endParaRPr>
            </a:p>
          </p:txBody>
        </p:sp>
        <p:cxnSp>
          <p:nvCxnSpPr>
            <p:cNvPr id="1364" name="직선 연결선 1363">
              <a:extLst>
                <a:ext uri="{FF2B5EF4-FFF2-40B4-BE49-F238E27FC236}">
                  <a16:creationId xmlns:a16="http://schemas.microsoft.com/office/drawing/2014/main" id="{7E33EA4F-8C4F-41C8-9216-6F30E0DA53BB}"/>
                </a:ext>
              </a:extLst>
            </p:cNvPr>
            <p:cNvCxnSpPr/>
            <p:nvPr/>
          </p:nvCxnSpPr>
          <p:spPr bwMode="auto">
            <a:xfrm flipV="1">
              <a:off x="19446307" y="27428496"/>
              <a:ext cx="1766127" cy="15966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5" name="직선 연결선 1364">
              <a:extLst>
                <a:ext uri="{FF2B5EF4-FFF2-40B4-BE49-F238E27FC236}">
                  <a16:creationId xmlns:a16="http://schemas.microsoft.com/office/drawing/2014/main" id="{AA3BB2C5-1D20-45CF-B7E0-4538D0B04481}"/>
                </a:ext>
              </a:extLst>
            </p:cNvPr>
            <p:cNvCxnSpPr/>
            <p:nvPr/>
          </p:nvCxnSpPr>
          <p:spPr bwMode="auto">
            <a:xfrm>
              <a:off x="21401464" y="27417552"/>
              <a:ext cx="1933275" cy="160757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6" name="TextBox 1365">
              <a:extLst>
                <a:ext uri="{FF2B5EF4-FFF2-40B4-BE49-F238E27FC236}">
                  <a16:creationId xmlns:a16="http://schemas.microsoft.com/office/drawing/2014/main" id="{C42DFF8B-2B65-44D0-9F05-3A6B2A307FC0}"/>
                </a:ext>
              </a:extLst>
            </p:cNvPr>
            <p:cNvSpPr txBox="1"/>
            <p:nvPr/>
          </p:nvSpPr>
          <p:spPr>
            <a:xfrm>
              <a:off x="16369539" y="29169146"/>
              <a:ext cx="2284680" cy="400110"/>
            </a:xfrm>
            <a:prstGeom prst="rect">
              <a:avLst/>
            </a:prstGeom>
            <a:noFill/>
          </p:spPr>
          <p:txBody>
            <a:bodyPr wrap="square" rtlCol="0">
              <a:spAutoFit/>
            </a:bodyPr>
            <a:lstStyle/>
            <a:p>
              <a:r>
                <a:rPr lang="en-US" altLang="ko-KR" sz="2000" dirty="0">
                  <a:latin typeface="Arial" panose="020B0604020202020204" pitchFamily="34" charset="0"/>
                  <a:cs typeface="Arial" panose="020B0604020202020204" pitchFamily="34" charset="0"/>
                </a:rPr>
                <a:t>Dead time &lt; 1ns</a:t>
              </a:r>
              <a:endParaRPr lang="ko-KR" altLang="en-US" dirty="0">
                <a:latin typeface="Arial" panose="020B0604020202020204" pitchFamily="34" charset="0"/>
                <a:cs typeface="Arial" panose="020B0604020202020204" pitchFamily="34" charset="0"/>
              </a:endParaRPr>
            </a:p>
          </p:txBody>
        </p:sp>
        <p:sp>
          <p:nvSpPr>
            <p:cNvPr id="1367" name="타원 1366">
              <a:extLst>
                <a:ext uri="{FF2B5EF4-FFF2-40B4-BE49-F238E27FC236}">
                  <a16:creationId xmlns:a16="http://schemas.microsoft.com/office/drawing/2014/main" id="{7F38735B-9C9D-4563-9BA9-FEC4F607476B}"/>
                </a:ext>
              </a:extLst>
            </p:cNvPr>
            <p:cNvSpPr/>
            <p:nvPr/>
          </p:nvSpPr>
          <p:spPr bwMode="auto">
            <a:xfrm>
              <a:off x="15858175" y="28792361"/>
              <a:ext cx="480308" cy="430983"/>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92075" marR="0" indent="-92075" algn="l" defTabSz="914400" rtl="0" eaLnBrk="1" fontAlgn="base" latinLnBrk="1" hangingPunct="1">
                <a:lnSpc>
                  <a:spcPct val="160000"/>
                </a:lnSpc>
                <a:spcBef>
                  <a:spcPct val="0"/>
                </a:spcBef>
                <a:spcAft>
                  <a:spcPct val="60000"/>
                </a:spcAft>
                <a:buClr>
                  <a:srgbClr val="00006C"/>
                </a:buClr>
                <a:buSzTx/>
                <a:buFont typeface="Wingdings" pitchFamily="2" charset="2"/>
                <a:buChar char="q"/>
                <a:tabLst/>
              </a:pPr>
              <a:endParaRPr kumimoji="1" lang="ko-KR" altLang="en-US" sz="1500" b="1" i="0" u="none" strike="noStrike" cap="none" normalizeH="0" baseline="0">
                <a:ln>
                  <a:noFill/>
                </a:ln>
                <a:solidFill>
                  <a:schemeClr val="tx1"/>
                </a:solidFill>
                <a:effectLst/>
                <a:latin typeface="Times New Roman" pitchFamily="18" charset="0"/>
                <a:ea typeface="굴림" charset="-127"/>
              </a:endParaRPr>
            </a:p>
          </p:txBody>
        </p:sp>
        <p:sp>
          <p:nvSpPr>
            <p:cNvPr id="1368" name="타원 1367">
              <a:extLst>
                <a:ext uri="{FF2B5EF4-FFF2-40B4-BE49-F238E27FC236}">
                  <a16:creationId xmlns:a16="http://schemas.microsoft.com/office/drawing/2014/main" id="{6700B65F-830D-4566-B6A1-373131898DD3}"/>
                </a:ext>
              </a:extLst>
            </p:cNvPr>
            <p:cNvSpPr/>
            <p:nvPr/>
          </p:nvSpPr>
          <p:spPr bwMode="auto">
            <a:xfrm>
              <a:off x="20022371" y="28849975"/>
              <a:ext cx="480308" cy="430983"/>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92075" marR="0" indent="-92075" algn="l" defTabSz="914400" rtl="0" eaLnBrk="1" fontAlgn="base" latinLnBrk="1" hangingPunct="1">
                <a:lnSpc>
                  <a:spcPct val="160000"/>
                </a:lnSpc>
                <a:spcBef>
                  <a:spcPct val="0"/>
                </a:spcBef>
                <a:spcAft>
                  <a:spcPct val="60000"/>
                </a:spcAft>
                <a:buClr>
                  <a:srgbClr val="00006C"/>
                </a:buClr>
                <a:buSzTx/>
                <a:buFont typeface="Wingdings" pitchFamily="2" charset="2"/>
                <a:buChar char="q"/>
                <a:tabLst/>
              </a:pPr>
              <a:endParaRPr kumimoji="1" lang="ko-KR" altLang="en-US" sz="1500" b="1" i="0" u="none" strike="noStrike" cap="none" normalizeH="0" baseline="0">
                <a:ln>
                  <a:noFill/>
                </a:ln>
                <a:solidFill>
                  <a:schemeClr val="tx1"/>
                </a:solidFill>
                <a:effectLst/>
                <a:latin typeface="Times New Roman" pitchFamily="18" charset="0"/>
                <a:ea typeface="굴림" charset="-127"/>
              </a:endParaRPr>
            </a:p>
          </p:txBody>
        </p:sp>
        <p:sp>
          <p:nvSpPr>
            <p:cNvPr id="1369" name="TextBox 1368">
              <a:extLst>
                <a:ext uri="{FF2B5EF4-FFF2-40B4-BE49-F238E27FC236}">
                  <a16:creationId xmlns:a16="http://schemas.microsoft.com/office/drawing/2014/main" id="{B69454B0-6A4C-459B-92A6-DFF12D831F74}"/>
                </a:ext>
              </a:extLst>
            </p:cNvPr>
            <p:cNvSpPr txBox="1"/>
            <p:nvPr/>
          </p:nvSpPr>
          <p:spPr>
            <a:xfrm>
              <a:off x="20406112" y="29253057"/>
              <a:ext cx="2157164" cy="400110"/>
            </a:xfrm>
            <a:prstGeom prst="rect">
              <a:avLst/>
            </a:prstGeom>
            <a:noFill/>
          </p:spPr>
          <p:txBody>
            <a:bodyPr wrap="square" rtlCol="0">
              <a:spAutoFit/>
            </a:bodyPr>
            <a:lstStyle/>
            <a:p>
              <a:r>
                <a:rPr lang="en-US" altLang="ko-KR" sz="2000" dirty="0">
                  <a:latin typeface="Arial" panose="020B0604020202020204" pitchFamily="34" charset="0"/>
                  <a:cs typeface="Arial" panose="020B0604020202020204" pitchFamily="34" charset="0"/>
                </a:rPr>
                <a:t>Dead time</a:t>
              </a:r>
              <a:r>
                <a:rPr lang="en-US" altLang="ko-KR" sz="2000" dirty="0"/>
                <a:t> &lt; 1ns</a:t>
              </a:r>
              <a:endParaRPr lang="ko-KR" altLang="en-US" dirty="0"/>
            </a:p>
          </p:txBody>
        </p:sp>
        <mc:AlternateContent xmlns:mc="http://schemas.openxmlformats.org/markup-compatibility/2006" xmlns:a14="http://schemas.microsoft.com/office/drawing/2010/main">
          <mc:Choice Requires="a14">
            <p:sp>
              <p:nvSpPr>
                <p:cNvPr id="1370" name="TextBox 1369">
                  <a:extLst>
                    <a:ext uri="{FF2B5EF4-FFF2-40B4-BE49-F238E27FC236}">
                      <a16:creationId xmlns:a16="http://schemas.microsoft.com/office/drawing/2014/main" id="{ECE9B812-049F-469D-A80D-4995E1708489}"/>
                    </a:ext>
                  </a:extLst>
                </p:cNvPr>
                <p:cNvSpPr txBox="1"/>
                <p:nvPr/>
              </p:nvSpPr>
              <p:spPr>
                <a:xfrm>
                  <a:off x="14946315" y="27483063"/>
                  <a:ext cx="53955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𝑽</m:t>
                            </m:r>
                          </m:e>
                          <m:sub>
                            <m:r>
                              <a:rPr lang="en-US" altLang="ko-KR" sz="1600" i="1">
                                <a:latin typeface="Cambria Math" panose="02040503050406030204" pitchFamily="18" charset="0"/>
                              </a:rPr>
                              <m:t>𝑳𝑿</m:t>
                            </m:r>
                          </m:sub>
                        </m:sSub>
                      </m:oMath>
                    </m:oMathPara>
                  </a14:m>
                  <a:endParaRPr lang="ko-KR" altLang="en-US" dirty="0"/>
                </a:p>
              </p:txBody>
            </p:sp>
          </mc:Choice>
          <mc:Fallback xmlns="">
            <p:sp>
              <p:nvSpPr>
                <p:cNvPr id="1370" name="TextBox 1369">
                  <a:extLst>
                    <a:ext uri="{FF2B5EF4-FFF2-40B4-BE49-F238E27FC236}">
                      <a16:creationId xmlns:a16="http://schemas.microsoft.com/office/drawing/2014/main" id="{ECE9B812-049F-469D-A80D-4995E1708489}"/>
                    </a:ext>
                  </a:extLst>
                </p:cNvPr>
                <p:cNvSpPr txBox="1">
                  <a:spLocks noRot="1" noChangeAspect="1" noMove="1" noResize="1" noEditPoints="1" noAdjustHandles="1" noChangeArrowheads="1" noChangeShapeType="1" noTextEdit="1"/>
                </p:cNvSpPr>
                <p:nvPr/>
              </p:nvSpPr>
              <p:spPr>
                <a:xfrm>
                  <a:off x="14946315" y="27483063"/>
                  <a:ext cx="539552" cy="338554"/>
                </a:xfrm>
                <a:prstGeom prst="rect">
                  <a:avLst/>
                </a:prstGeom>
                <a:blipFill>
                  <a:blip r:embed="rId57"/>
                  <a:stretch>
                    <a:fillRect r="-5556" b="-1489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71" name="직사각형 1370">
                  <a:extLst>
                    <a:ext uri="{FF2B5EF4-FFF2-40B4-BE49-F238E27FC236}">
                      <a16:creationId xmlns:a16="http://schemas.microsoft.com/office/drawing/2014/main" id="{E1262270-ED36-46E4-986D-0D4F9EA1ABB4}"/>
                    </a:ext>
                  </a:extLst>
                </p:cNvPr>
                <p:cNvSpPr/>
                <p:nvPr/>
              </p:nvSpPr>
              <p:spPr>
                <a:xfrm>
                  <a:off x="19141994" y="27361315"/>
                  <a:ext cx="56669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𝑽</m:t>
                            </m:r>
                          </m:e>
                          <m:sub>
                            <m:r>
                              <a:rPr lang="en-US" altLang="ko-KR" sz="1600" i="1">
                                <a:latin typeface="Cambria Math" panose="02040503050406030204" pitchFamily="18" charset="0"/>
                              </a:rPr>
                              <m:t>𝑳𝑿</m:t>
                            </m:r>
                          </m:sub>
                        </m:sSub>
                      </m:oMath>
                    </m:oMathPara>
                  </a14:m>
                  <a:endParaRPr lang="ko-KR" altLang="en-US" dirty="0"/>
                </a:p>
              </p:txBody>
            </p:sp>
          </mc:Choice>
          <mc:Fallback xmlns="">
            <p:sp>
              <p:nvSpPr>
                <p:cNvPr id="1371" name="직사각형 1370">
                  <a:extLst>
                    <a:ext uri="{FF2B5EF4-FFF2-40B4-BE49-F238E27FC236}">
                      <a16:creationId xmlns:a16="http://schemas.microsoft.com/office/drawing/2014/main" id="{E1262270-ED36-46E4-986D-0D4F9EA1ABB4}"/>
                    </a:ext>
                  </a:extLst>
                </p:cNvPr>
                <p:cNvSpPr>
                  <a:spLocks noRot="1" noChangeAspect="1" noMove="1" noResize="1" noEditPoints="1" noAdjustHandles="1" noChangeArrowheads="1" noChangeShapeType="1" noTextEdit="1"/>
                </p:cNvSpPr>
                <p:nvPr/>
              </p:nvSpPr>
              <p:spPr>
                <a:xfrm>
                  <a:off x="19141994" y="27361315"/>
                  <a:ext cx="566694" cy="338554"/>
                </a:xfrm>
                <a:prstGeom prst="rect">
                  <a:avLst/>
                </a:prstGeom>
                <a:blipFill>
                  <a:blip r:embed="rId58"/>
                  <a:stretch>
                    <a:fillRect b="-1489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72" name="직사각형 1371">
                  <a:extLst>
                    <a:ext uri="{FF2B5EF4-FFF2-40B4-BE49-F238E27FC236}">
                      <a16:creationId xmlns:a16="http://schemas.microsoft.com/office/drawing/2014/main" id="{D375C3AF-8AA0-43CB-9282-3A5D8E240DFC}"/>
                    </a:ext>
                  </a:extLst>
                </p:cNvPr>
                <p:cNvSpPr/>
                <p:nvPr/>
              </p:nvSpPr>
              <p:spPr>
                <a:xfrm>
                  <a:off x="14901712" y="26943806"/>
                  <a:ext cx="67409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i="1">
                                <a:latin typeface="Cambria Math"/>
                              </a:rPr>
                              <m:t>𝑽</m:t>
                            </m:r>
                          </m:e>
                          <m:sub>
                            <m:r>
                              <a:rPr lang="en-US" altLang="ko-KR" sz="1600" b="1" i="1" smtClean="0">
                                <a:latin typeface="Cambria Math" panose="02040503050406030204" pitchFamily="18" charset="0"/>
                              </a:rPr>
                              <m:t>𝑷𝑶𝑺</m:t>
                            </m:r>
                          </m:sub>
                        </m:sSub>
                      </m:oMath>
                    </m:oMathPara>
                  </a14:m>
                  <a:endParaRPr lang="ko-KR" altLang="en-US" dirty="0"/>
                </a:p>
              </p:txBody>
            </p:sp>
          </mc:Choice>
          <mc:Fallback xmlns="">
            <p:sp>
              <p:nvSpPr>
                <p:cNvPr id="1372" name="직사각형 1371">
                  <a:extLst>
                    <a:ext uri="{FF2B5EF4-FFF2-40B4-BE49-F238E27FC236}">
                      <a16:creationId xmlns:a16="http://schemas.microsoft.com/office/drawing/2014/main" id="{D375C3AF-8AA0-43CB-9282-3A5D8E240DFC}"/>
                    </a:ext>
                  </a:extLst>
                </p:cNvPr>
                <p:cNvSpPr>
                  <a:spLocks noRot="1" noChangeAspect="1" noMove="1" noResize="1" noEditPoints="1" noAdjustHandles="1" noChangeArrowheads="1" noChangeShapeType="1" noTextEdit="1"/>
                </p:cNvSpPr>
                <p:nvPr/>
              </p:nvSpPr>
              <p:spPr>
                <a:xfrm>
                  <a:off x="14901712" y="26943806"/>
                  <a:ext cx="674095" cy="338554"/>
                </a:xfrm>
                <a:prstGeom prst="rect">
                  <a:avLst/>
                </a:prstGeom>
                <a:blipFill>
                  <a:blip r:embed="rId59"/>
                  <a:stretch>
                    <a:fillRect r="-3333" b="-1489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73" name="직사각형 1372">
                  <a:extLst>
                    <a:ext uri="{FF2B5EF4-FFF2-40B4-BE49-F238E27FC236}">
                      <a16:creationId xmlns:a16="http://schemas.microsoft.com/office/drawing/2014/main" id="{787746D3-DF80-4FA6-B5C7-222CF8A23CE7}"/>
                    </a:ext>
                  </a:extLst>
                </p:cNvPr>
                <p:cNvSpPr/>
                <p:nvPr/>
              </p:nvSpPr>
              <p:spPr>
                <a:xfrm>
                  <a:off x="19066868" y="26842569"/>
                  <a:ext cx="67409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rPr>
                            </m:ctrlPr>
                          </m:sSubPr>
                          <m:e>
                            <m:r>
                              <a:rPr lang="en-US" altLang="ko-KR" sz="1600" i="1">
                                <a:latin typeface="Cambria Math"/>
                              </a:rPr>
                              <m:t>𝑽</m:t>
                            </m:r>
                          </m:e>
                          <m:sub>
                            <m:r>
                              <a:rPr lang="en-US" altLang="ko-KR" sz="1600" b="1" i="1" smtClean="0">
                                <a:latin typeface="Cambria Math" panose="02040503050406030204" pitchFamily="18" charset="0"/>
                              </a:rPr>
                              <m:t>𝑷𝑶𝑺</m:t>
                            </m:r>
                          </m:sub>
                        </m:sSub>
                      </m:oMath>
                    </m:oMathPara>
                  </a14:m>
                  <a:endParaRPr lang="ko-KR" altLang="en-US" dirty="0"/>
                </a:p>
              </p:txBody>
            </p:sp>
          </mc:Choice>
          <mc:Fallback xmlns="">
            <p:sp>
              <p:nvSpPr>
                <p:cNvPr id="1373" name="직사각형 1372">
                  <a:extLst>
                    <a:ext uri="{FF2B5EF4-FFF2-40B4-BE49-F238E27FC236}">
                      <a16:creationId xmlns:a16="http://schemas.microsoft.com/office/drawing/2014/main" id="{787746D3-DF80-4FA6-B5C7-222CF8A23CE7}"/>
                    </a:ext>
                  </a:extLst>
                </p:cNvPr>
                <p:cNvSpPr>
                  <a:spLocks noRot="1" noChangeAspect="1" noMove="1" noResize="1" noEditPoints="1" noAdjustHandles="1" noChangeArrowheads="1" noChangeShapeType="1" noTextEdit="1"/>
                </p:cNvSpPr>
                <p:nvPr/>
              </p:nvSpPr>
              <p:spPr>
                <a:xfrm>
                  <a:off x="19066868" y="26842569"/>
                  <a:ext cx="674095" cy="338554"/>
                </a:xfrm>
                <a:prstGeom prst="rect">
                  <a:avLst/>
                </a:prstGeom>
                <a:blipFill>
                  <a:blip r:embed="rId60"/>
                  <a:stretch>
                    <a:fillRect r="-3333" b="-1489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74" name="TextBox 1373">
                  <a:extLst>
                    <a:ext uri="{FF2B5EF4-FFF2-40B4-BE49-F238E27FC236}">
                      <a16:creationId xmlns:a16="http://schemas.microsoft.com/office/drawing/2014/main" id="{3E7765A3-343E-46EC-98AA-3BB850585673}"/>
                    </a:ext>
                  </a:extLst>
                </p:cNvPr>
                <p:cNvSpPr txBox="1"/>
                <p:nvPr/>
              </p:nvSpPr>
              <p:spPr>
                <a:xfrm>
                  <a:off x="15095296" y="26401971"/>
                  <a:ext cx="2359620" cy="307777"/>
                </a:xfrm>
                <a:prstGeom prst="rect">
                  <a:avLst/>
                </a:prstGeom>
                <a:noFill/>
              </p:spPr>
              <p:txBody>
                <a:bodyPr wrap="none" rtlCol="0">
                  <a:spAutoFit/>
                </a:bodyPr>
                <a:lstStyle/>
                <a:p>
                  <a:r>
                    <a:rPr lang="en-US" altLang="ko-KR" sz="1400" dirty="0">
                      <a:latin typeface="Arial" panose="020B0604020202020204" pitchFamily="34" charset="0"/>
                      <a:ea typeface="HY헤드라인M"/>
                      <a:cs typeface="Arial" panose="020B0604020202020204" pitchFamily="34" charset="0"/>
                    </a:rPr>
                    <a:t>@</a:t>
                  </a:r>
                  <a:r>
                    <a:rPr lang="en-US" altLang="ko-KR"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ko-KR" sz="1400" i="1" smtClean="0">
                              <a:latin typeface="Cambria Math" panose="02040503050406030204" pitchFamily="18" charset="0"/>
                            </a:rPr>
                          </m:ctrlPr>
                        </m:sSubPr>
                        <m:e>
                          <m:r>
                            <a:rPr lang="en-US" altLang="ko-KR" sz="1400" b="1" i="1" smtClean="0">
                              <a:latin typeface="Cambria Math"/>
                            </a:rPr>
                            <m:t>𝑽</m:t>
                          </m:r>
                        </m:e>
                        <m:sub>
                          <m:r>
                            <a:rPr lang="en-US" altLang="ko-KR" sz="1400" b="1" i="1" smtClean="0">
                              <a:latin typeface="Cambria Math"/>
                            </a:rPr>
                            <m:t>𝑰𝑵</m:t>
                          </m:r>
                        </m:sub>
                      </m:sSub>
                    </m:oMath>
                  </a14:m>
                  <a:r>
                    <a:rPr lang="en-US" altLang="ko-KR" sz="1400" dirty="0">
                      <a:latin typeface="Arial" panose="020B0604020202020204" pitchFamily="34" charset="0"/>
                      <a:cs typeface="Arial" panose="020B0604020202020204" pitchFamily="34" charset="0"/>
                    </a:rPr>
                    <a:t> = 3.3 V, </a:t>
                  </a:r>
                  <a14:m>
                    <m:oMath xmlns:m="http://schemas.openxmlformats.org/officeDocument/2006/math">
                      <m:sSub>
                        <m:sSubPr>
                          <m:ctrlPr>
                            <a:rPr lang="en-US" altLang="ko-KR" sz="1400" i="1">
                              <a:latin typeface="Cambria Math" panose="02040503050406030204" pitchFamily="18" charset="0"/>
                            </a:rPr>
                          </m:ctrlPr>
                        </m:sSubPr>
                        <m:e>
                          <m:r>
                            <a:rPr lang="en-US" altLang="ko-KR" sz="1400" b="1" i="1" smtClean="0">
                              <a:latin typeface="Cambria Math"/>
                            </a:rPr>
                            <m:t>𝑰</m:t>
                          </m:r>
                        </m:e>
                        <m:sub>
                          <m:r>
                            <a:rPr lang="en-US" altLang="ko-KR" sz="1400" b="1" i="1" smtClean="0">
                              <a:latin typeface="Cambria Math"/>
                            </a:rPr>
                            <m:t>𝑳𝑶𝑨𝑫</m:t>
                          </m:r>
                        </m:sub>
                      </m:sSub>
                    </m:oMath>
                  </a14:m>
                  <a:r>
                    <a:rPr lang="en-US" altLang="ko-KR" sz="1400" dirty="0">
                      <a:latin typeface="Arial" panose="020B0604020202020204" pitchFamily="34" charset="0"/>
                      <a:cs typeface="Arial" panose="020B0604020202020204" pitchFamily="34" charset="0"/>
                    </a:rPr>
                    <a:t>=1 mA</a:t>
                  </a:r>
                  <a:endParaRPr lang="ko-KR" altLang="en-US" sz="1400" dirty="0">
                    <a:latin typeface="Arial" panose="020B0604020202020204" pitchFamily="34" charset="0"/>
                    <a:cs typeface="Arial" panose="020B0604020202020204" pitchFamily="34" charset="0"/>
                  </a:endParaRPr>
                </a:p>
              </p:txBody>
            </p:sp>
          </mc:Choice>
          <mc:Fallback xmlns="">
            <p:sp>
              <p:nvSpPr>
                <p:cNvPr id="1374" name="TextBox 1373">
                  <a:extLst>
                    <a:ext uri="{FF2B5EF4-FFF2-40B4-BE49-F238E27FC236}">
                      <a16:creationId xmlns:a16="http://schemas.microsoft.com/office/drawing/2014/main" id="{3E7765A3-343E-46EC-98AA-3BB850585673}"/>
                    </a:ext>
                  </a:extLst>
                </p:cNvPr>
                <p:cNvSpPr txBox="1">
                  <a:spLocks noRot="1" noChangeAspect="1" noMove="1" noResize="1" noEditPoints="1" noAdjustHandles="1" noChangeArrowheads="1" noChangeShapeType="1" noTextEdit="1"/>
                </p:cNvSpPr>
                <p:nvPr/>
              </p:nvSpPr>
              <p:spPr>
                <a:xfrm>
                  <a:off x="15095296" y="26401971"/>
                  <a:ext cx="2359620" cy="307777"/>
                </a:xfrm>
                <a:prstGeom prst="rect">
                  <a:avLst/>
                </a:prstGeom>
                <a:blipFill>
                  <a:blip r:embed="rId61"/>
                  <a:stretch>
                    <a:fillRect l="-955" t="-4762" r="-23567" b="-42857"/>
                  </a:stretch>
                </a:blipFill>
              </p:spPr>
              <p:txBody>
                <a:bodyPr/>
                <a:lstStyle/>
                <a:p>
                  <a:r>
                    <a:rPr lang="ko-KR" altLang="en-US">
                      <a:noFill/>
                    </a:rPr>
                    <a:t> </a:t>
                  </a:r>
                </a:p>
              </p:txBody>
            </p:sp>
          </mc:Fallback>
        </mc:AlternateContent>
        <p:sp>
          <p:nvSpPr>
            <p:cNvPr id="1375" name="직사각형 1374">
              <a:extLst>
                <a:ext uri="{FF2B5EF4-FFF2-40B4-BE49-F238E27FC236}">
                  <a16:creationId xmlns:a16="http://schemas.microsoft.com/office/drawing/2014/main" id="{2D492777-D7DC-4991-A603-801F3B24C734}"/>
                </a:ext>
              </a:extLst>
            </p:cNvPr>
            <p:cNvSpPr/>
            <p:nvPr/>
          </p:nvSpPr>
          <p:spPr bwMode="auto">
            <a:xfrm>
              <a:off x="15122978" y="26401972"/>
              <a:ext cx="2797127" cy="307777"/>
            </a:xfrm>
            <a:prstGeom prst="rect">
              <a:avLst/>
            </a:prstGeom>
            <a:noFill/>
            <a:ln w="25400" cap="flat" cmpd="sng" algn="ctr">
              <a:solidFill>
                <a:srgbClr val="00006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92075" marR="0" indent="-92075" algn="l" defTabSz="914400" rtl="0" eaLnBrk="1" fontAlgn="base" latinLnBrk="1" hangingPunct="1">
                <a:lnSpc>
                  <a:spcPct val="160000"/>
                </a:lnSpc>
                <a:spcBef>
                  <a:spcPct val="0"/>
                </a:spcBef>
                <a:spcAft>
                  <a:spcPct val="60000"/>
                </a:spcAft>
                <a:buClr>
                  <a:srgbClr val="00006C"/>
                </a:buClr>
                <a:buSzTx/>
                <a:buFont typeface="Wingdings" pitchFamily="2" charset="2"/>
                <a:buChar char="q"/>
                <a:tabLst/>
              </a:pPr>
              <a:endParaRPr kumimoji="1" lang="ko-KR" altLang="en-US" sz="1500" b="1" i="0" u="none" strike="noStrike" cap="none" normalizeH="0" baseline="0">
                <a:ln>
                  <a:noFill/>
                </a:ln>
                <a:solidFill>
                  <a:schemeClr val="tx1"/>
                </a:solidFill>
                <a:effectLst/>
                <a:latin typeface="Times New Roman" pitchFamily="18" charset="0"/>
                <a:ea typeface="굴림" charset="-127"/>
              </a:endParaRPr>
            </a:p>
          </p:txBody>
        </p:sp>
        <mc:AlternateContent xmlns:mc="http://schemas.openxmlformats.org/markup-compatibility/2006" xmlns:a14="http://schemas.microsoft.com/office/drawing/2010/main">
          <mc:Choice Requires="a14">
            <p:sp>
              <p:nvSpPr>
                <p:cNvPr id="1376" name="TextBox 1375">
                  <a:extLst>
                    <a:ext uri="{FF2B5EF4-FFF2-40B4-BE49-F238E27FC236}">
                      <a16:creationId xmlns:a16="http://schemas.microsoft.com/office/drawing/2014/main" id="{B5F1224E-0CA8-4374-A65B-64E3B829D623}"/>
                    </a:ext>
                  </a:extLst>
                </p:cNvPr>
                <p:cNvSpPr txBox="1"/>
                <p:nvPr/>
              </p:nvSpPr>
              <p:spPr>
                <a:xfrm>
                  <a:off x="19518315" y="26370679"/>
                  <a:ext cx="2478564" cy="307777"/>
                </a:xfrm>
                <a:prstGeom prst="rect">
                  <a:avLst/>
                </a:prstGeom>
                <a:noFill/>
              </p:spPr>
              <p:txBody>
                <a:bodyPr wrap="none" rtlCol="0">
                  <a:spAutoFit/>
                </a:bodyPr>
                <a:lstStyle/>
                <a:p>
                  <a:r>
                    <a:rPr lang="en-US" altLang="ko-KR" sz="1400" dirty="0">
                      <a:latin typeface="Arial" panose="020B0604020202020204" pitchFamily="34" charset="0"/>
                      <a:ea typeface="HY헤드라인M"/>
                      <a:cs typeface="Arial" panose="020B0604020202020204" pitchFamily="34" charset="0"/>
                    </a:rPr>
                    <a:t>@</a:t>
                  </a:r>
                  <a:r>
                    <a:rPr lang="en-US" altLang="ko-KR"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ko-KR" sz="1400" i="1" smtClean="0">
                              <a:latin typeface="Cambria Math" panose="02040503050406030204" pitchFamily="18" charset="0"/>
                            </a:rPr>
                          </m:ctrlPr>
                        </m:sSubPr>
                        <m:e>
                          <m:r>
                            <a:rPr lang="en-US" altLang="ko-KR" sz="1400" b="1" i="1" smtClean="0">
                              <a:latin typeface="Cambria Math"/>
                            </a:rPr>
                            <m:t>𝑽</m:t>
                          </m:r>
                        </m:e>
                        <m:sub>
                          <m:r>
                            <a:rPr lang="en-US" altLang="ko-KR" sz="1400" b="1" i="1" smtClean="0">
                              <a:latin typeface="Cambria Math"/>
                            </a:rPr>
                            <m:t>𝑰𝑵</m:t>
                          </m:r>
                        </m:sub>
                      </m:sSub>
                    </m:oMath>
                  </a14:m>
                  <a:r>
                    <a:rPr lang="en-US" altLang="ko-KR" sz="1400" dirty="0">
                      <a:latin typeface="Arial" panose="020B0604020202020204" pitchFamily="34" charset="0"/>
                      <a:cs typeface="Arial" panose="020B0604020202020204" pitchFamily="34" charset="0"/>
                    </a:rPr>
                    <a:t> = 3.3 V, </a:t>
                  </a:r>
                  <a14:m>
                    <m:oMath xmlns:m="http://schemas.openxmlformats.org/officeDocument/2006/math">
                      <m:sSub>
                        <m:sSubPr>
                          <m:ctrlPr>
                            <a:rPr lang="en-US" altLang="ko-KR" sz="1400" i="1">
                              <a:latin typeface="Cambria Math" panose="02040503050406030204" pitchFamily="18" charset="0"/>
                            </a:rPr>
                          </m:ctrlPr>
                        </m:sSubPr>
                        <m:e>
                          <m:r>
                            <a:rPr lang="en-US" altLang="ko-KR" sz="1400" b="1" i="1" smtClean="0">
                              <a:latin typeface="Cambria Math"/>
                            </a:rPr>
                            <m:t>𝑰</m:t>
                          </m:r>
                        </m:e>
                        <m:sub>
                          <m:r>
                            <a:rPr lang="en-US" altLang="ko-KR" sz="1400" b="1" i="1" smtClean="0">
                              <a:latin typeface="Cambria Math"/>
                            </a:rPr>
                            <m:t>𝑳𝑶𝑨𝑫</m:t>
                          </m:r>
                        </m:sub>
                      </m:sSub>
                    </m:oMath>
                  </a14:m>
                  <a:r>
                    <a:rPr lang="en-US" altLang="ko-KR" sz="1400" dirty="0">
                      <a:latin typeface="Arial" panose="020B0604020202020204" pitchFamily="34" charset="0"/>
                      <a:cs typeface="Arial" panose="020B0604020202020204" pitchFamily="34" charset="0"/>
                    </a:rPr>
                    <a:t>=70 mA</a:t>
                  </a:r>
                  <a:endParaRPr lang="ko-KR" altLang="en-US" sz="1400" dirty="0">
                    <a:latin typeface="Arial" panose="020B0604020202020204" pitchFamily="34" charset="0"/>
                    <a:cs typeface="Arial" panose="020B0604020202020204" pitchFamily="34" charset="0"/>
                  </a:endParaRPr>
                </a:p>
              </p:txBody>
            </p:sp>
          </mc:Choice>
          <mc:Fallback xmlns="">
            <p:sp>
              <p:nvSpPr>
                <p:cNvPr id="1376" name="TextBox 1375">
                  <a:extLst>
                    <a:ext uri="{FF2B5EF4-FFF2-40B4-BE49-F238E27FC236}">
                      <a16:creationId xmlns:a16="http://schemas.microsoft.com/office/drawing/2014/main" id="{B5F1224E-0CA8-4374-A65B-64E3B829D623}"/>
                    </a:ext>
                  </a:extLst>
                </p:cNvPr>
                <p:cNvSpPr txBox="1">
                  <a:spLocks noRot="1" noChangeAspect="1" noMove="1" noResize="1" noEditPoints="1" noAdjustHandles="1" noChangeArrowheads="1" noChangeShapeType="1" noTextEdit="1"/>
                </p:cNvSpPr>
                <p:nvPr/>
              </p:nvSpPr>
              <p:spPr>
                <a:xfrm>
                  <a:off x="19518315" y="26370679"/>
                  <a:ext cx="2478564" cy="307777"/>
                </a:xfrm>
                <a:prstGeom prst="rect">
                  <a:avLst/>
                </a:prstGeom>
                <a:blipFill>
                  <a:blip r:embed="rId62"/>
                  <a:stretch>
                    <a:fillRect l="-912" t="-4651" r="-23100" b="-41860"/>
                  </a:stretch>
                </a:blipFill>
              </p:spPr>
              <p:txBody>
                <a:bodyPr/>
                <a:lstStyle/>
                <a:p>
                  <a:r>
                    <a:rPr lang="ko-KR" altLang="en-US">
                      <a:noFill/>
                    </a:rPr>
                    <a:t> </a:t>
                  </a:r>
                </a:p>
              </p:txBody>
            </p:sp>
          </mc:Fallback>
        </mc:AlternateContent>
        <p:sp>
          <p:nvSpPr>
            <p:cNvPr id="1377" name="직사각형 1376">
              <a:extLst>
                <a:ext uri="{FF2B5EF4-FFF2-40B4-BE49-F238E27FC236}">
                  <a16:creationId xmlns:a16="http://schemas.microsoft.com/office/drawing/2014/main" id="{6BAAD332-D764-4351-A7A0-AAEF30FEE895}"/>
                </a:ext>
              </a:extLst>
            </p:cNvPr>
            <p:cNvSpPr/>
            <p:nvPr/>
          </p:nvSpPr>
          <p:spPr bwMode="auto">
            <a:xfrm>
              <a:off x="19518314" y="26370679"/>
              <a:ext cx="2938295" cy="307777"/>
            </a:xfrm>
            <a:prstGeom prst="rect">
              <a:avLst/>
            </a:prstGeom>
            <a:noFill/>
            <a:ln w="25400" cap="flat" cmpd="sng" algn="ctr">
              <a:solidFill>
                <a:srgbClr val="00006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92075" marR="0" indent="-92075" algn="l" defTabSz="914400" rtl="0" eaLnBrk="1" fontAlgn="base" latinLnBrk="1" hangingPunct="1">
                <a:lnSpc>
                  <a:spcPct val="160000"/>
                </a:lnSpc>
                <a:spcBef>
                  <a:spcPct val="0"/>
                </a:spcBef>
                <a:spcAft>
                  <a:spcPct val="60000"/>
                </a:spcAft>
                <a:buClr>
                  <a:srgbClr val="00006C"/>
                </a:buClr>
                <a:buSzTx/>
                <a:buFont typeface="Wingdings" pitchFamily="2" charset="2"/>
                <a:buChar char="q"/>
                <a:tabLst/>
              </a:pPr>
              <a:endParaRPr kumimoji="1" lang="ko-KR" altLang="en-US" sz="1500" b="1" i="0" u="none" strike="noStrike" cap="none" normalizeH="0" baseline="0">
                <a:ln>
                  <a:noFill/>
                </a:ln>
                <a:solidFill>
                  <a:schemeClr val="tx1"/>
                </a:solidFill>
                <a:effectLst/>
                <a:latin typeface="Times New Roman" pitchFamily="18" charset="0"/>
                <a:ea typeface="굴림" charset="-127"/>
              </a:endParaRPr>
            </a:p>
          </p:txBody>
        </p:sp>
      </p:grpSp>
      <p:sp>
        <p:nvSpPr>
          <p:cNvPr id="660" name="TextBox 659">
            <a:extLst>
              <a:ext uri="{FF2B5EF4-FFF2-40B4-BE49-F238E27FC236}">
                <a16:creationId xmlns:a16="http://schemas.microsoft.com/office/drawing/2014/main" id="{32BBD763-6CC4-4C0B-A2DD-43F523015417}"/>
              </a:ext>
            </a:extLst>
          </p:cNvPr>
          <p:cNvSpPr txBox="1"/>
          <p:nvPr/>
        </p:nvSpPr>
        <p:spPr>
          <a:xfrm>
            <a:off x="2212364" y="34077124"/>
            <a:ext cx="678076" cy="461665"/>
          </a:xfrm>
          <a:prstGeom prst="rect">
            <a:avLst/>
          </a:prstGeom>
          <a:noFill/>
        </p:spPr>
        <p:txBody>
          <a:bodyPr wrap="square" rtlCol="0">
            <a:spAutoFit/>
          </a:bodyPr>
          <a:lstStyle/>
          <a:p>
            <a:r>
              <a:rPr lang="en-US" altLang="ko-KR" sz="2400" dirty="0"/>
              <a:t>(c)</a:t>
            </a:r>
            <a:endParaRPr lang="ko-KR" altLang="en-US" sz="2400" dirty="0"/>
          </a:p>
        </p:txBody>
      </p:sp>
      <p:pic>
        <p:nvPicPr>
          <p:cNvPr id="36" name="그림 35">
            <a:extLst>
              <a:ext uri="{FF2B5EF4-FFF2-40B4-BE49-F238E27FC236}">
                <a16:creationId xmlns:a16="http://schemas.microsoft.com/office/drawing/2014/main" id="{B1B6DC69-5A49-4282-8619-84154335048A}"/>
              </a:ext>
            </a:extLst>
          </p:cNvPr>
          <p:cNvPicPr>
            <a:picLocks noChangeAspect="1"/>
          </p:cNvPicPr>
          <p:nvPr/>
        </p:nvPicPr>
        <p:blipFill>
          <a:blip r:embed="rId63"/>
          <a:stretch>
            <a:fillRect/>
          </a:stretch>
        </p:blipFill>
        <p:spPr>
          <a:xfrm>
            <a:off x="1201411" y="26841395"/>
            <a:ext cx="6040735" cy="3788901"/>
          </a:xfrm>
          <a:prstGeom prst="rect">
            <a:avLst/>
          </a:prstGeom>
          <a:ln>
            <a:solidFill>
              <a:schemeClr val="bg1"/>
            </a:solidFill>
          </a:ln>
        </p:spPr>
      </p:pic>
      <p:sp>
        <p:nvSpPr>
          <p:cNvPr id="664" name="TextBox 663">
            <a:extLst>
              <a:ext uri="{FF2B5EF4-FFF2-40B4-BE49-F238E27FC236}">
                <a16:creationId xmlns:a16="http://schemas.microsoft.com/office/drawing/2014/main" id="{26EE6A81-4E3E-4327-894D-1352B5555035}"/>
              </a:ext>
            </a:extLst>
          </p:cNvPr>
          <p:cNvSpPr txBox="1"/>
          <p:nvPr/>
        </p:nvSpPr>
        <p:spPr>
          <a:xfrm>
            <a:off x="11041169" y="34011168"/>
            <a:ext cx="678076" cy="461665"/>
          </a:xfrm>
          <a:prstGeom prst="rect">
            <a:avLst/>
          </a:prstGeom>
          <a:noFill/>
        </p:spPr>
        <p:txBody>
          <a:bodyPr wrap="square" rtlCol="0">
            <a:spAutoFit/>
          </a:bodyPr>
          <a:lstStyle/>
          <a:p>
            <a:r>
              <a:rPr lang="en-US" altLang="ko-KR" sz="2400" dirty="0"/>
              <a:t>(e)</a:t>
            </a:r>
            <a:endParaRPr lang="ko-KR" altLang="en-US" sz="2400" dirty="0"/>
          </a:p>
        </p:txBody>
      </p:sp>
      <p:pic>
        <p:nvPicPr>
          <p:cNvPr id="44" name="그림 43">
            <a:extLst>
              <a:ext uri="{FF2B5EF4-FFF2-40B4-BE49-F238E27FC236}">
                <a16:creationId xmlns:a16="http://schemas.microsoft.com/office/drawing/2014/main" id="{71E70468-09AD-4F0C-A18F-D98CD1F2D191}"/>
              </a:ext>
            </a:extLst>
          </p:cNvPr>
          <p:cNvPicPr>
            <a:picLocks noChangeAspect="1"/>
          </p:cNvPicPr>
          <p:nvPr/>
        </p:nvPicPr>
        <p:blipFill>
          <a:blip r:embed="rId64"/>
          <a:stretch>
            <a:fillRect/>
          </a:stretch>
        </p:blipFill>
        <p:spPr>
          <a:xfrm>
            <a:off x="22871598" y="28932245"/>
            <a:ext cx="6470874" cy="4047778"/>
          </a:xfrm>
          <a:prstGeom prst="rect">
            <a:avLst/>
          </a:prstGeom>
        </p:spPr>
      </p:pic>
      <p:pic>
        <p:nvPicPr>
          <p:cNvPr id="48" name="그림 47">
            <a:extLst>
              <a:ext uri="{FF2B5EF4-FFF2-40B4-BE49-F238E27FC236}">
                <a16:creationId xmlns:a16="http://schemas.microsoft.com/office/drawing/2014/main" id="{4A0DCCD5-7090-4016-979C-1F48EE22DAED}"/>
              </a:ext>
            </a:extLst>
          </p:cNvPr>
          <p:cNvPicPr>
            <a:picLocks noChangeAspect="1"/>
          </p:cNvPicPr>
          <p:nvPr/>
        </p:nvPicPr>
        <p:blipFill>
          <a:blip r:embed="rId65"/>
          <a:stretch>
            <a:fillRect/>
          </a:stretch>
        </p:blipFill>
        <p:spPr>
          <a:xfrm>
            <a:off x="15678613" y="14920144"/>
            <a:ext cx="6540256" cy="3299067"/>
          </a:xfrm>
          <a:prstGeom prst="rect">
            <a:avLst/>
          </a:prstGeom>
        </p:spPr>
      </p:pic>
      <p:sp>
        <p:nvSpPr>
          <p:cNvPr id="674" name="TextBox 673">
            <a:extLst>
              <a:ext uri="{FF2B5EF4-FFF2-40B4-BE49-F238E27FC236}">
                <a16:creationId xmlns:a16="http://schemas.microsoft.com/office/drawing/2014/main" id="{1778A68C-5D59-41B2-A32C-BEFF93B87C5E}"/>
              </a:ext>
            </a:extLst>
          </p:cNvPr>
          <p:cNvSpPr txBox="1"/>
          <p:nvPr/>
        </p:nvSpPr>
        <p:spPr>
          <a:xfrm>
            <a:off x="15142104" y="41423418"/>
            <a:ext cx="14525953" cy="1077218"/>
          </a:xfrm>
          <a:prstGeom prst="rect">
            <a:avLst/>
          </a:prstGeom>
          <a:noFill/>
        </p:spPr>
        <p:txBody>
          <a:bodyPr wrap="square" rtlCol="0">
            <a:spAutoFit/>
          </a:bodyPr>
          <a:lstStyle/>
          <a:p>
            <a:r>
              <a:rPr lang="en-US" altLang="ko-KR" sz="3200" dirty="0"/>
              <a:t>The chip fabrication and EDA tool were supported </a:t>
            </a:r>
          </a:p>
          <a:p>
            <a:r>
              <a:rPr lang="en-US" altLang="ko-KR" sz="3200" dirty="0"/>
              <a:t>by the IC Design Education Center(IDEC), Korea.</a:t>
            </a:r>
            <a:endParaRPr lang="ko-KR" altLang="en-US" sz="3200" dirty="0"/>
          </a:p>
        </p:txBody>
      </p:sp>
      <p:sp>
        <p:nvSpPr>
          <p:cNvPr id="675" name="Text Box 39">
            <a:extLst>
              <a:ext uri="{FF2B5EF4-FFF2-40B4-BE49-F238E27FC236}">
                <a16:creationId xmlns:a16="http://schemas.microsoft.com/office/drawing/2014/main" id="{526C719E-26B6-4262-B565-D38148E305E7}"/>
              </a:ext>
            </a:extLst>
          </p:cNvPr>
          <p:cNvSpPr txBox="1">
            <a:spLocks noChangeArrowheads="1"/>
          </p:cNvSpPr>
          <p:nvPr/>
        </p:nvSpPr>
        <p:spPr bwMode="auto">
          <a:xfrm>
            <a:off x="400789" y="41331686"/>
            <a:ext cx="306489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500" b="1">
                <a:solidFill>
                  <a:schemeClr val="tx1"/>
                </a:solidFill>
                <a:latin typeface="Times New Roman" panose="02020603050405020304" pitchFamily="18" charset="0"/>
                <a:ea typeface="굴림" panose="020B0600000101010101" pitchFamily="50" charset="-127"/>
              </a:defRPr>
            </a:lvl1pPr>
            <a:lvl2pPr marL="742950" indent="-285750" eaLnBrk="0" hangingPunct="0">
              <a:defRPr kumimoji="1" sz="1500" b="1">
                <a:solidFill>
                  <a:schemeClr val="tx1"/>
                </a:solidFill>
                <a:latin typeface="Times New Roman" panose="02020603050405020304" pitchFamily="18" charset="0"/>
                <a:ea typeface="굴림" panose="020B0600000101010101" pitchFamily="50" charset="-127"/>
              </a:defRPr>
            </a:lvl2pPr>
            <a:lvl3pPr marL="1143000" indent="-228600" eaLnBrk="0" hangingPunct="0">
              <a:defRPr kumimoji="1" sz="1500" b="1">
                <a:solidFill>
                  <a:schemeClr val="tx1"/>
                </a:solidFill>
                <a:latin typeface="Times New Roman" panose="02020603050405020304" pitchFamily="18" charset="0"/>
                <a:ea typeface="굴림" panose="020B0600000101010101" pitchFamily="50" charset="-127"/>
              </a:defRPr>
            </a:lvl3pPr>
            <a:lvl4pPr marL="1600200" indent="-228600" eaLnBrk="0" hangingPunct="0">
              <a:defRPr kumimoji="1" sz="1500" b="1">
                <a:solidFill>
                  <a:schemeClr val="tx1"/>
                </a:solidFill>
                <a:latin typeface="Times New Roman" panose="02020603050405020304" pitchFamily="18" charset="0"/>
                <a:ea typeface="굴림" panose="020B0600000101010101" pitchFamily="50" charset="-127"/>
              </a:defRPr>
            </a:lvl4pPr>
            <a:lvl5pPr marL="2057400" indent="-228600" eaLnBrk="0" hangingPunct="0">
              <a:defRPr kumimoji="1" sz="1500" b="1">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9pPr>
          </a:lstStyle>
          <a:p>
            <a:pPr eaLnBrk="1" latinLnBrk="1" hangingPunct="1">
              <a:defRPr/>
            </a:pPr>
            <a:r>
              <a:rPr lang="en-US" altLang="ko-KR" sz="6600" dirty="0">
                <a:solidFill>
                  <a:srgbClr val="00006C"/>
                </a:solidFill>
              </a:rPr>
              <a:t>ISD&amp;T</a:t>
            </a:r>
          </a:p>
        </p:txBody>
      </p:sp>
      <p:sp>
        <p:nvSpPr>
          <p:cNvPr id="676" name="Text Box 35">
            <a:extLst>
              <a:ext uri="{FF2B5EF4-FFF2-40B4-BE49-F238E27FC236}">
                <a16:creationId xmlns:a16="http://schemas.microsoft.com/office/drawing/2014/main" id="{0FABA0DC-382E-4214-9AEE-8C59203CC6DD}"/>
              </a:ext>
            </a:extLst>
          </p:cNvPr>
          <p:cNvSpPr txBox="1">
            <a:spLocks noChangeArrowheads="1"/>
          </p:cNvSpPr>
          <p:nvPr/>
        </p:nvSpPr>
        <p:spPr bwMode="auto">
          <a:xfrm>
            <a:off x="3181879" y="41362452"/>
            <a:ext cx="7075335" cy="58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500" b="1">
                <a:solidFill>
                  <a:schemeClr val="tx1"/>
                </a:solidFill>
                <a:latin typeface="Times New Roman" panose="02020603050405020304" pitchFamily="18" charset="0"/>
                <a:ea typeface="굴림" panose="020B0600000101010101" pitchFamily="50" charset="-127"/>
              </a:defRPr>
            </a:lvl1pPr>
            <a:lvl2pPr marL="742950" indent="-285750" eaLnBrk="0" hangingPunct="0">
              <a:defRPr kumimoji="1" sz="1500" b="1">
                <a:solidFill>
                  <a:schemeClr val="tx1"/>
                </a:solidFill>
                <a:latin typeface="Times New Roman" panose="02020603050405020304" pitchFamily="18" charset="0"/>
                <a:ea typeface="굴림" panose="020B0600000101010101" pitchFamily="50" charset="-127"/>
              </a:defRPr>
            </a:lvl2pPr>
            <a:lvl3pPr marL="1143000" indent="-228600" eaLnBrk="0" hangingPunct="0">
              <a:defRPr kumimoji="1" sz="1500" b="1">
                <a:solidFill>
                  <a:schemeClr val="tx1"/>
                </a:solidFill>
                <a:latin typeface="Times New Roman" panose="02020603050405020304" pitchFamily="18" charset="0"/>
                <a:ea typeface="굴림" panose="020B0600000101010101" pitchFamily="50" charset="-127"/>
              </a:defRPr>
            </a:lvl3pPr>
            <a:lvl4pPr marL="1600200" indent="-228600" eaLnBrk="0" hangingPunct="0">
              <a:defRPr kumimoji="1" sz="1500" b="1">
                <a:solidFill>
                  <a:schemeClr val="tx1"/>
                </a:solidFill>
                <a:latin typeface="Times New Roman" panose="02020603050405020304" pitchFamily="18" charset="0"/>
                <a:ea typeface="굴림" panose="020B0600000101010101" pitchFamily="50" charset="-127"/>
              </a:defRPr>
            </a:lvl4pPr>
            <a:lvl5pPr marL="2057400" indent="-228600" eaLnBrk="0" hangingPunct="0">
              <a:defRPr kumimoji="1" sz="1500" b="1">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9pPr>
          </a:lstStyle>
          <a:p>
            <a:pPr eaLnBrk="1" latinLnBrk="1" hangingPunct="1">
              <a:defRPr/>
            </a:pPr>
            <a:r>
              <a:rPr lang="en-US" altLang="ko-KR" sz="3200" dirty="0"/>
              <a:t>Integrated Systems Design &amp; Test Lab.</a:t>
            </a:r>
          </a:p>
        </p:txBody>
      </p:sp>
      <p:sp>
        <p:nvSpPr>
          <p:cNvPr id="677" name="Text Box 35">
            <a:extLst>
              <a:ext uri="{FF2B5EF4-FFF2-40B4-BE49-F238E27FC236}">
                <a16:creationId xmlns:a16="http://schemas.microsoft.com/office/drawing/2014/main" id="{310A5909-9242-474E-A562-BE1FB2B6BE0F}"/>
              </a:ext>
            </a:extLst>
          </p:cNvPr>
          <p:cNvSpPr txBox="1">
            <a:spLocks noChangeArrowheads="1"/>
          </p:cNvSpPr>
          <p:nvPr/>
        </p:nvSpPr>
        <p:spPr bwMode="auto">
          <a:xfrm>
            <a:off x="3154551" y="41822451"/>
            <a:ext cx="5647700" cy="58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500" b="1">
                <a:solidFill>
                  <a:schemeClr val="tx1"/>
                </a:solidFill>
                <a:latin typeface="Times New Roman" panose="02020603050405020304" pitchFamily="18" charset="0"/>
                <a:ea typeface="굴림" panose="020B0600000101010101" pitchFamily="50" charset="-127"/>
              </a:defRPr>
            </a:lvl1pPr>
            <a:lvl2pPr marL="742950" indent="-285750" eaLnBrk="0" hangingPunct="0">
              <a:defRPr kumimoji="1" sz="1500" b="1">
                <a:solidFill>
                  <a:schemeClr val="tx1"/>
                </a:solidFill>
                <a:latin typeface="Times New Roman" panose="02020603050405020304" pitchFamily="18" charset="0"/>
                <a:ea typeface="굴림" panose="020B0600000101010101" pitchFamily="50" charset="-127"/>
              </a:defRPr>
            </a:lvl2pPr>
            <a:lvl3pPr marL="1143000" indent="-228600" eaLnBrk="0" hangingPunct="0">
              <a:defRPr kumimoji="1" sz="1500" b="1">
                <a:solidFill>
                  <a:schemeClr val="tx1"/>
                </a:solidFill>
                <a:latin typeface="Times New Roman" panose="02020603050405020304" pitchFamily="18" charset="0"/>
                <a:ea typeface="굴림" panose="020B0600000101010101" pitchFamily="50" charset="-127"/>
              </a:defRPr>
            </a:lvl3pPr>
            <a:lvl4pPr marL="1600200" indent="-228600" eaLnBrk="0" hangingPunct="0">
              <a:defRPr kumimoji="1" sz="1500" b="1">
                <a:solidFill>
                  <a:schemeClr val="tx1"/>
                </a:solidFill>
                <a:latin typeface="Times New Roman" panose="02020603050405020304" pitchFamily="18" charset="0"/>
                <a:ea typeface="굴림" panose="020B0600000101010101" pitchFamily="50" charset="-127"/>
              </a:defRPr>
            </a:lvl4pPr>
            <a:lvl5pPr marL="2057400" indent="-228600" eaLnBrk="0" hangingPunct="0">
              <a:defRPr kumimoji="1" sz="1500" b="1">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lnSpc>
                <a:spcPct val="160000"/>
              </a:lnSpc>
              <a:spcBef>
                <a:spcPct val="0"/>
              </a:spcBef>
              <a:spcAft>
                <a:spcPct val="60000"/>
              </a:spcAft>
              <a:buClr>
                <a:srgbClr val="00006C"/>
              </a:buClr>
              <a:buFont typeface="Wingdings" panose="05000000000000000000" pitchFamily="2" charset="2"/>
              <a:buChar char="q"/>
              <a:defRPr kumimoji="1" sz="1500" b="1">
                <a:solidFill>
                  <a:schemeClr val="tx1"/>
                </a:solidFill>
                <a:latin typeface="Times New Roman" panose="02020603050405020304" pitchFamily="18" charset="0"/>
                <a:ea typeface="굴림" panose="020B0600000101010101" pitchFamily="50" charset="-127"/>
              </a:defRPr>
            </a:lvl9pPr>
          </a:lstStyle>
          <a:p>
            <a:pPr eaLnBrk="1" latinLnBrk="1" hangingPunct="1">
              <a:defRPr/>
            </a:pPr>
            <a:r>
              <a:rPr lang="en-US" altLang="ko-KR" sz="3200" dirty="0" err="1"/>
              <a:t>Chungbuk</a:t>
            </a:r>
            <a:r>
              <a:rPr lang="en-US" altLang="ko-KR" sz="3200" dirty="0"/>
              <a:t> National University</a:t>
            </a:r>
          </a:p>
        </p:txBody>
      </p:sp>
      <p:pic>
        <p:nvPicPr>
          <p:cNvPr id="3" name="그림 2">
            <a:extLst>
              <a:ext uri="{FF2B5EF4-FFF2-40B4-BE49-F238E27FC236}">
                <a16:creationId xmlns:a16="http://schemas.microsoft.com/office/drawing/2014/main" id="{33CD0C0F-EB4E-4C8B-9CA2-73FC6AECFCD1}"/>
              </a:ext>
            </a:extLst>
          </p:cNvPr>
          <p:cNvPicPr>
            <a:picLocks noChangeAspect="1"/>
          </p:cNvPicPr>
          <p:nvPr/>
        </p:nvPicPr>
        <p:blipFill>
          <a:blip r:embed="rId66"/>
          <a:stretch>
            <a:fillRect/>
          </a:stretch>
        </p:blipFill>
        <p:spPr>
          <a:xfrm>
            <a:off x="7565578" y="27009828"/>
            <a:ext cx="6944775" cy="3493577"/>
          </a:xfrm>
          <a:prstGeom prst="rect">
            <a:avLst/>
          </a:prstGeom>
        </p:spPr>
      </p:pic>
      <mc:AlternateContent xmlns:mc="http://schemas.openxmlformats.org/markup-compatibility/2006">
        <mc:Choice xmlns:a14="http://schemas.microsoft.com/office/drawing/2010/main" Requires="a14">
          <p:sp>
            <p:nvSpPr>
              <p:cNvPr id="636" name="TextBox 635">
                <a:extLst>
                  <a:ext uri="{FF2B5EF4-FFF2-40B4-BE49-F238E27FC236}">
                    <a16:creationId xmlns:a16="http://schemas.microsoft.com/office/drawing/2014/main" id="{58E3C851-DDFA-4ED6-89F0-FAB2F3E47711}"/>
                  </a:ext>
                </a:extLst>
              </p:cNvPr>
              <p:cNvSpPr txBox="1"/>
              <p:nvPr/>
            </p:nvSpPr>
            <p:spPr>
              <a:xfrm>
                <a:off x="1105670" y="23306549"/>
                <a:ext cx="12900101" cy="2062103"/>
              </a:xfrm>
              <a:prstGeom prst="rect">
                <a:avLst/>
              </a:prstGeom>
              <a:noFill/>
              <a:ln>
                <a:solidFill>
                  <a:schemeClr val="tx1"/>
                </a:solidFill>
              </a:ln>
            </p:spPr>
            <p:txBody>
              <a:bodyPr wrap="square" rtlCol="0">
                <a:spAutoFit/>
              </a:bodyPr>
              <a:lstStyle/>
              <a:p>
                <a14:m>
                  <m:oMath xmlns:m="http://schemas.openxmlformats.org/officeDocument/2006/math">
                    <m:sSub>
                      <m:sSubPr>
                        <m:ctrlPr>
                          <a:rPr lang="en-US" altLang="ko-KR" sz="3200" i="1" smtClean="0">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i="1">
                            <a:latin typeface="Cambria Math" panose="02040503050406030204" pitchFamily="18" charset="0"/>
                          </a:rPr>
                          <m:t>𝑃𝑂𝑆</m:t>
                        </m:r>
                      </m:sub>
                    </m:sSub>
                    <m:r>
                      <a:rPr lang="en-US" altLang="ko-KR" sz="3200" i="1">
                        <a:latin typeface="Cambria Math" panose="02040503050406030204" pitchFamily="18" charset="0"/>
                      </a:rPr>
                      <m:t> </m:t>
                    </m:r>
                  </m:oMath>
                </a14:m>
                <a:r>
                  <a:rPr lang="en-US" altLang="ko-KR" sz="3200" kern="0" dirty="0">
                    <a:ln w="28575">
                      <a:noFill/>
                      <a:prstDash val="dash"/>
                    </a:ln>
                    <a:solidFill>
                      <a:prstClr val="black"/>
                    </a:solidFill>
                    <a:cs typeface="Arial" panose="020B0604020202020204" pitchFamily="34" charset="0"/>
                  </a:rPr>
                  <a:t>: SPWM-PWM dual mode, Dead time controller</a:t>
                </a:r>
              </a:p>
              <a:p>
                <a:r>
                  <a:rPr lang="en-US" altLang="ko-KR" sz="3200" kern="0" dirty="0">
                    <a:ln w="28575">
                      <a:noFill/>
                      <a:prstDash val="dash"/>
                    </a:ln>
                    <a:solidFill>
                      <a:prstClr val="black"/>
                    </a:solidFill>
                    <a:cs typeface="Arial" panose="020B0604020202020204" pitchFamily="34" charset="0"/>
                  </a:rPr>
                  <a:t>           </a:t>
                </a:r>
                <a:r>
                  <a:rPr lang="ko-KR" altLang="en-US" sz="3200" kern="0" dirty="0">
                    <a:ln w="28575">
                      <a:noFill/>
                      <a:prstDash val="dash"/>
                    </a:ln>
                    <a:solidFill>
                      <a:prstClr val="black"/>
                    </a:solidFill>
                    <a:cs typeface="Arial" panose="020B0604020202020204" pitchFamily="34" charset="0"/>
                  </a:rPr>
                  <a:t>→ </a:t>
                </a:r>
                <a:r>
                  <a:rPr lang="en-US" altLang="ko-KR" sz="3200" kern="0" dirty="0">
                    <a:ln w="28575">
                      <a:noFill/>
                      <a:prstDash val="dash"/>
                    </a:ln>
                    <a:solidFill>
                      <a:prstClr val="black"/>
                    </a:solidFill>
                    <a:cs typeface="Arial" panose="020B0604020202020204" pitchFamily="34" charset="0"/>
                  </a:rPr>
                  <a:t>Increase power efficiency.</a:t>
                </a:r>
              </a:p>
              <a:p>
                <a14:m>
                  <m:oMath xmlns:m="http://schemas.openxmlformats.org/officeDocument/2006/math">
                    <m:sSub>
                      <m:sSubPr>
                        <m:ctrlPr>
                          <a:rPr lang="en-US" altLang="ko-KR" sz="3200" i="1">
                            <a:latin typeface="Cambria Math" panose="02040503050406030204" pitchFamily="18" charset="0"/>
                          </a:rPr>
                        </m:ctrlPr>
                      </m:sSubPr>
                      <m:e>
                        <m:r>
                          <a:rPr lang="en-US" altLang="ko-KR" sz="3200" i="1">
                            <a:latin typeface="Cambria Math" panose="02040503050406030204" pitchFamily="18" charset="0"/>
                          </a:rPr>
                          <m:t>𝑉</m:t>
                        </m:r>
                      </m:e>
                      <m:sub>
                        <m:r>
                          <a:rPr lang="en-US" altLang="ko-KR" sz="3200" b="0" i="1" smtClean="0">
                            <a:latin typeface="Cambria Math" panose="02040503050406030204" pitchFamily="18" charset="0"/>
                          </a:rPr>
                          <m:t>𝑁𝐸𝐺</m:t>
                        </m:r>
                      </m:sub>
                    </m:sSub>
                    <m:r>
                      <a:rPr lang="en-US" altLang="ko-KR" sz="3200" i="1">
                        <a:latin typeface="Cambria Math" panose="02040503050406030204" pitchFamily="18" charset="0"/>
                      </a:rPr>
                      <m:t> </m:t>
                    </m:r>
                  </m:oMath>
                </a14:m>
                <a:r>
                  <a:rPr lang="en-US" altLang="ko-KR" sz="3200" kern="0" dirty="0">
                    <a:ln w="28575">
                      <a:noFill/>
                      <a:prstDash val="dash"/>
                    </a:ln>
                    <a:solidFill>
                      <a:prstClr val="black"/>
                    </a:solidFill>
                    <a:cs typeface="Arial" panose="020B0604020202020204" pitchFamily="34" charset="0"/>
                  </a:rPr>
                  <a:t>: Inverting charge pump </a:t>
                </a:r>
                <a:r>
                  <a:rPr lang="ko-KR" altLang="en-US" sz="3200" kern="0" dirty="0">
                    <a:ln w="28575">
                      <a:noFill/>
                      <a:prstDash val="dash"/>
                    </a:ln>
                    <a:solidFill>
                      <a:prstClr val="black"/>
                    </a:solidFill>
                    <a:cs typeface="Arial" panose="020B0604020202020204" pitchFamily="34" charset="0"/>
                  </a:rPr>
                  <a:t>→ </a:t>
                </a:r>
                <a:r>
                  <a:rPr lang="en-US" altLang="ko-KR" sz="3200" kern="0" dirty="0">
                    <a:ln w="28575">
                      <a:noFill/>
                      <a:prstDash val="dash"/>
                    </a:ln>
                    <a:solidFill>
                      <a:prstClr val="black"/>
                    </a:solidFill>
                    <a:cs typeface="Arial" panose="020B0604020202020204" pitchFamily="34" charset="0"/>
                  </a:rPr>
                  <a:t>To reduce area</a:t>
                </a:r>
              </a:p>
              <a:p>
                <a:r>
                  <a:rPr lang="en-US" altLang="ko-KR" sz="3200" kern="0" dirty="0">
                    <a:ln w="28575">
                      <a:noFill/>
                      <a:prstDash val="dash"/>
                    </a:ln>
                    <a:solidFill>
                      <a:prstClr val="black"/>
                    </a:solidFill>
                    <a:cs typeface="Arial" panose="020B0604020202020204" pitchFamily="34" charset="0"/>
                  </a:rPr>
                  <a:t>            PSM controller </a:t>
                </a:r>
                <a:r>
                  <a:rPr lang="ko-KR" altLang="en-US" sz="3200" kern="0" dirty="0">
                    <a:ln w="28575">
                      <a:noFill/>
                      <a:prstDash val="dash"/>
                    </a:ln>
                    <a:solidFill>
                      <a:prstClr val="black"/>
                    </a:solidFill>
                    <a:cs typeface="Arial" panose="020B0604020202020204" pitchFamily="34" charset="0"/>
                  </a:rPr>
                  <a:t>→ </a:t>
                </a:r>
                <a:r>
                  <a:rPr lang="en-US" altLang="ko-KR" sz="3200" kern="0" dirty="0">
                    <a:ln w="28575">
                      <a:noFill/>
                      <a:prstDash val="dash"/>
                    </a:ln>
                    <a:solidFill>
                      <a:prstClr val="black"/>
                    </a:solidFill>
                    <a:cs typeface="Arial" panose="020B0604020202020204" pitchFamily="34" charset="0"/>
                  </a:rPr>
                  <a:t>To reduce power dissipation </a:t>
                </a:r>
                <a:endParaRPr lang="ko-KR" altLang="en-US" sz="1600" dirty="0"/>
              </a:p>
            </p:txBody>
          </p:sp>
        </mc:Choice>
        <mc:Fallback>
          <p:sp>
            <p:nvSpPr>
              <p:cNvPr id="636" name="TextBox 635">
                <a:extLst>
                  <a:ext uri="{FF2B5EF4-FFF2-40B4-BE49-F238E27FC236}">
                    <a16:creationId xmlns:a16="http://schemas.microsoft.com/office/drawing/2014/main" id="{58E3C851-DDFA-4ED6-89F0-FAB2F3E47711}"/>
                  </a:ext>
                </a:extLst>
              </p:cNvPr>
              <p:cNvSpPr txBox="1">
                <a:spLocks noRot="1" noChangeAspect="1" noMove="1" noResize="1" noEditPoints="1" noAdjustHandles="1" noChangeArrowheads="1" noChangeShapeType="1" noTextEdit="1"/>
              </p:cNvSpPr>
              <p:nvPr/>
            </p:nvSpPr>
            <p:spPr>
              <a:xfrm>
                <a:off x="1105670" y="23306549"/>
                <a:ext cx="12900101" cy="2062103"/>
              </a:xfrm>
              <a:prstGeom prst="rect">
                <a:avLst/>
              </a:prstGeom>
              <a:blipFill>
                <a:blip r:embed="rId67"/>
                <a:stretch>
                  <a:fillRect t="-3226" b="-8211"/>
                </a:stretch>
              </a:blipFill>
              <a:ln>
                <a:solidFill>
                  <a:schemeClr val="tx1"/>
                </a:solidFill>
              </a:ln>
            </p:spPr>
            <p:txBody>
              <a:bodyPr/>
              <a:lstStyle/>
              <a:p>
                <a:r>
                  <a:rPr lang="ko-KR" altLang="en-US">
                    <a:noFill/>
                  </a:rPr>
                  <a:t> </a:t>
                </a:r>
              </a:p>
            </p:txBody>
          </p:sp>
        </mc:Fallback>
      </mc:AlternateContent>
      <p:pic>
        <p:nvPicPr>
          <p:cNvPr id="11" name="그림 10">
            <a:extLst>
              <a:ext uri="{FF2B5EF4-FFF2-40B4-BE49-F238E27FC236}">
                <a16:creationId xmlns:a16="http://schemas.microsoft.com/office/drawing/2014/main" id="{E8F085A8-17AC-4519-84C9-08BED7EB93B8}"/>
              </a:ext>
            </a:extLst>
          </p:cNvPr>
          <p:cNvPicPr>
            <a:picLocks noChangeAspect="1"/>
          </p:cNvPicPr>
          <p:nvPr/>
        </p:nvPicPr>
        <p:blipFill>
          <a:blip r:embed="rId68"/>
          <a:stretch>
            <a:fillRect/>
          </a:stretch>
        </p:blipFill>
        <p:spPr>
          <a:xfrm>
            <a:off x="732266" y="31103087"/>
            <a:ext cx="3725250" cy="2937532"/>
          </a:xfrm>
          <a:prstGeom prst="rect">
            <a:avLst/>
          </a:prstGeom>
        </p:spPr>
      </p:pic>
      <p:pic>
        <p:nvPicPr>
          <p:cNvPr id="33" name="그림 32">
            <a:extLst>
              <a:ext uri="{FF2B5EF4-FFF2-40B4-BE49-F238E27FC236}">
                <a16:creationId xmlns:a16="http://schemas.microsoft.com/office/drawing/2014/main" id="{65F0A3B5-DA8B-4761-AD93-CF34559BAF8A}"/>
              </a:ext>
            </a:extLst>
          </p:cNvPr>
          <p:cNvPicPr>
            <a:picLocks noChangeAspect="1"/>
          </p:cNvPicPr>
          <p:nvPr/>
        </p:nvPicPr>
        <p:blipFill>
          <a:blip r:embed="rId69"/>
          <a:stretch>
            <a:fillRect/>
          </a:stretch>
        </p:blipFill>
        <p:spPr>
          <a:xfrm>
            <a:off x="4460616" y="31089113"/>
            <a:ext cx="3769075" cy="2926961"/>
          </a:xfrm>
          <a:prstGeom prst="rect">
            <a:avLst/>
          </a:prstGeom>
        </p:spPr>
      </p:pic>
      <p:sp>
        <p:nvSpPr>
          <p:cNvPr id="642" name="TextBox 641">
            <a:extLst>
              <a:ext uri="{FF2B5EF4-FFF2-40B4-BE49-F238E27FC236}">
                <a16:creationId xmlns:a16="http://schemas.microsoft.com/office/drawing/2014/main" id="{9992587D-8A03-4967-8E82-3C676566C34A}"/>
              </a:ext>
            </a:extLst>
          </p:cNvPr>
          <p:cNvSpPr txBox="1"/>
          <p:nvPr/>
        </p:nvSpPr>
        <p:spPr>
          <a:xfrm>
            <a:off x="6058471" y="34045013"/>
            <a:ext cx="678076" cy="461665"/>
          </a:xfrm>
          <a:prstGeom prst="rect">
            <a:avLst/>
          </a:prstGeom>
          <a:noFill/>
        </p:spPr>
        <p:txBody>
          <a:bodyPr wrap="square" rtlCol="0">
            <a:spAutoFit/>
          </a:bodyPr>
          <a:lstStyle/>
          <a:p>
            <a:r>
              <a:rPr lang="en-US" altLang="ko-KR" sz="2400" dirty="0"/>
              <a:t>(d)</a:t>
            </a:r>
            <a:endParaRPr lang="ko-KR" altLang="en-US" sz="2400" dirty="0"/>
          </a:p>
        </p:txBody>
      </p:sp>
      <p:pic>
        <p:nvPicPr>
          <p:cNvPr id="643" name="_x223625576" descr="EMB00003c3406f6">
            <a:extLst>
              <a:ext uri="{FF2B5EF4-FFF2-40B4-BE49-F238E27FC236}">
                <a16:creationId xmlns:a16="http://schemas.microsoft.com/office/drawing/2014/main" id="{413FCBC3-2E44-4446-B046-396A5140FE37}"/>
              </a:ext>
            </a:extLst>
          </p:cNvPr>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15848230" y="9026083"/>
            <a:ext cx="6508428" cy="3915377"/>
          </a:xfrm>
          <a:prstGeom prst="rect">
            <a:avLst/>
          </a:prstGeom>
          <a:noFill/>
          <a:extLst>
            <a:ext uri="{909E8E84-426E-40DD-AFC4-6F175D3DCCD1}">
              <a14:hiddenFill xmlns:a14="http://schemas.microsoft.com/office/drawing/2010/main">
                <a:solidFill>
                  <a:srgbClr val="FFFFFF"/>
                </a:solidFill>
              </a14:hiddenFill>
            </a:ext>
          </a:extLst>
        </p:spPr>
      </p:pic>
      <p:sp>
        <p:nvSpPr>
          <p:cNvPr id="644" name="TextBox 643">
            <a:extLst>
              <a:ext uri="{FF2B5EF4-FFF2-40B4-BE49-F238E27FC236}">
                <a16:creationId xmlns:a16="http://schemas.microsoft.com/office/drawing/2014/main" id="{8CC6AD1D-1917-4EBB-9B9E-4215C2397D0D}"/>
              </a:ext>
            </a:extLst>
          </p:cNvPr>
          <p:cNvSpPr txBox="1"/>
          <p:nvPr/>
        </p:nvSpPr>
        <p:spPr>
          <a:xfrm>
            <a:off x="17308165" y="12947339"/>
            <a:ext cx="3802900" cy="446276"/>
          </a:xfrm>
          <a:prstGeom prst="rect">
            <a:avLst/>
          </a:prstGeom>
          <a:noFill/>
        </p:spPr>
        <p:txBody>
          <a:bodyPr wrap="square" rtlCol="0">
            <a:spAutoFit/>
          </a:bodyPr>
          <a:lstStyle/>
          <a:p>
            <a:r>
              <a:rPr lang="en-US" altLang="ko-KR" sz="2300" dirty="0"/>
              <a:t>Fig 3. SPWM-PWM controller.</a:t>
            </a:r>
            <a:endParaRPr lang="ko-KR" altLang="en-US" sz="2300" dirty="0"/>
          </a:p>
        </p:txBody>
      </p:sp>
      <p:sp>
        <p:nvSpPr>
          <p:cNvPr id="645" name="TextBox 644">
            <a:extLst>
              <a:ext uri="{FF2B5EF4-FFF2-40B4-BE49-F238E27FC236}">
                <a16:creationId xmlns:a16="http://schemas.microsoft.com/office/drawing/2014/main" id="{9B33ECD3-FF9B-4435-B20C-81E96C471951}"/>
              </a:ext>
            </a:extLst>
          </p:cNvPr>
          <p:cNvSpPr txBox="1"/>
          <p:nvPr/>
        </p:nvSpPr>
        <p:spPr>
          <a:xfrm>
            <a:off x="22685010" y="9026083"/>
            <a:ext cx="6618002" cy="4164858"/>
          </a:xfrm>
          <a:prstGeom prst="rect">
            <a:avLst/>
          </a:prstGeom>
          <a:noFill/>
          <a:ln w="19050">
            <a:solidFill>
              <a:srgbClr val="002060"/>
            </a:solidFill>
          </a:ln>
        </p:spPr>
        <p:txBody>
          <a:bodyPr wrap="square" rtlCol="0">
            <a:spAutoFit/>
          </a:bodyPr>
          <a:lstStyle/>
          <a:p>
            <a:pPr marL="457207" indent="-457207">
              <a:lnSpc>
                <a:spcPct val="140000"/>
              </a:lnSpc>
              <a:buFont typeface="Arial" panose="020B0604020202020204" pitchFamily="34" charset="0"/>
              <a:buChar char="•"/>
            </a:pPr>
            <a:r>
              <a:rPr lang="en-US" altLang="ko-KR" sz="3200" dirty="0"/>
              <a:t>Light load : set-time variable PWM</a:t>
            </a:r>
          </a:p>
          <a:p>
            <a:pPr>
              <a:lnSpc>
                <a:spcPct val="140000"/>
              </a:lnSpc>
            </a:pPr>
            <a:r>
              <a:rPr lang="en-US" altLang="ko-KR" sz="3200" dirty="0"/>
              <a:t>     : set-time varies in proportion to</a:t>
            </a:r>
          </a:p>
          <a:p>
            <a:pPr>
              <a:lnSpc>
                <a:spcPct val="140000"/>
              </a:lnSpc>
            </a:pPr>
            <a:r>
              <a:rPr lang="en-US" altLang="ko-KR" sz="3200" dirty="0"/>
              <a:t>      load current</a:t>
            </a:r>
          </a:p>
          <a:p>
            <a:pPr marL="457207" indent="-457207">
              <a:lnSpc>
                <a:spcPct val="140000"/>
              </a:lnSpc>
              <a:buFont typeface="Arial" panose="020B0604020202020204" pitchFamily="34" charset="0"/>
              <a:buChar char="•"/>
            </a:pPr>
            <a:r>
              <a:rPr lang="en-US" altLang="ko-KR" sz="3200" dirty="0"/>
              <a:t>Heavy load : PWM</a:t>
            </a:r>
          </a:p>
          <a:p>
            <a:pPr>
              <a:lnSpc>
                <a:spcPct val="140000"/>
              </a:lnSpc>
            </a:pPr>
            <a:r>
              <a:rPr lang="en-US" altLang="ko-KR" sz="3200" dirty="0"/>
              <a:t>    : pulse width varies in proportion to </a:t>
            </a:r>
          </a:p>
          <a:p>
            <a:pPr>
              <a:lnSpc>
                <a:spcPct val="140000"/>
              </a:lnSpc>
            </a:pPr>
            <a:r>
              <a:rPr lang="en-US" altLang="ko-KR" sz="3200" dirty="0"/>
              <a:t>      load current</a:t>
            </a:r>
          </a:p>
        </p:txBody>
      </p:sp>
      <p:graphicFrame>
        <p:nvGraphicFramePr>
          <p:cNvPr id="646" name="차트 645">
            <a:extLst>
              <a:ext uri="{FF2B5EF4-FFF2-40B4-BE49-F238E27FC236}">
                <a16:creationId xmlns:a16="http://schemas.microsoft.com/office/drawing/2014/main" id="{F31381D3-3FF5-4C8C-B826-1DA9B406BC5A}"/>
              </a:ext>
            </a:extLst>
          </p:cNvPr>
          <p:cNvGraphicFramePr>
            <a:graphicFrameLocks/>
          </p:cNvGraphicFramePr>
          <p:nvPr>
            <p:extLst>
              <p:ext uri="{D42A27DB-BD31-4B8C-83A1-F6EECF244321}">
                <p14:modId xmlns:p14="http://schemas.microsoft.com/office/powerpoint/2010/main" val="573308742"/>
              </p:ext>
            </p:extLst>
          </p:nvPr>
        </p:nvGraphicFramePr>
        <p:xfrm>
          <a:off x="8692204" y="31120182"/>
          <a:ext cx="5612418" cy="2870370"/>
        </p:xfrm>
        <a:graphic>
          <a:graphicData uri="http://schemas.openxmlformats.org/drawingml/2006/chart">
            <c:chart xmlns:c="http://schemas.openxmlformats.org/drawingml/2006/chart" xmlns:r="http://schemas.openxmlformats.org/officeDocument/2006/relationships" r:id="rId71"/>
          </a:graphicData>
        </a:graphic>
      </p:graphicFrame>
      <p:pic>
        <p:nvPicPr>
          <p:cNvPr id="45" name="그림 44">
            <a:extLst>
              <a:ext uri="{FF2B5EF4-FFF2-40B4-BE49-F238E27FC236}">
                <a16:creationId xmlns:a16="http://schemas.microsoft.com/office/drawing/2014/main" id="{6651D5D0-62C8-4771-875A-98A821F9FEFE}"/>
              </a:ext>
            </a:extLst>
          </p:cNvPr>
          <p:cNvPicPr>
            <a:picLocks noChangeAspect="1"/>
          </p:cNvPicPr>
          <p:nvPr/>
        </p:nvPicPr>
        <p:blipFill>
          <a:blip r:embed="rId72"/>
          <a:stretch>
            <a:fillRect/>
          </a:stretch>
        </p:blipFill>
        <p:spPr>
          <a:xfrm>
            <a:off x="22710988" y="23530609"/>
            <a:ext cx="6738635" cy="4384378"/>
          </a:xfrm>
          <a:prstGeom prst="rect">
            <a:avLst/>
          </a:prstGeom>
        </p:spPr>
      </p:pic>
      <mc:AlternateContent xmlns:mc="http://schemas.openxmlformats.org/markup-compatibility/2006">
        <mc:Choice xmlns:a14="http://schemas.microsoft.com/office/drawing/2010/main" Requires="a14">
          <p:sp>
            <p:nvSpPr>
              <p:cNvPr id="650" name="TextBox 649">
                <a:extLst>
                  <a:ext uri="{FF2B5EF4-FFF2-40B4-BE49-F238E27FC236}">
                    <a16:creationId xmlns:a16="http://schemas.microsoft.com/office/drawing/2014/main" id="{6E565437-3E8A-482C-B649-D34C46208BB2}"/>
                  </a:ext>
                </a:extLst>
              </p:cNvPr>
              <p:cNvSpPr txBox="1"/>
              <p:nvPr/>
            </p:nvSpPr>
            <p:spPr>
              <a:xfrm>
                <a:off x="23002725" y="33687687"/>
                <a:ext cx="6103586" cy="461665"/>
              </a:xfrm>
              <a:prstGeom prst="rect">
                <a:avLst/>
              </a:prstGeom>
              <a:noFill/>
              <a:ln>
                <a:solidFill>
                  <a:schemeClr val="tx1"/>
                </a:solidFill>
                <a:prstDash val="solid"/>
              </a:ln>
            </p:spPr>
            <p:txBody>
              <a:bodyPr wrap="square" rtlCol="0" anchor="ctr">
                <a:spAutoFit/>
              </a:bodyPr>
              <a:lstStyle/>
              <a:p>
                <a:r>
                  <a:rPr lang="en-US" altLang="ko-KR" sz="2400" dirty="0">
                    <a:latin typeface="Arial" panose="020B0604020202020204" pitchFamily="34" charset="0"/>
                    <a:cs typeface="Arial" panose="020B0604020202020204" pitchFamily="34" charset="0"/>
                  </a:rPr>
                  <a:t>@ </a:t>
                </a:r>
                <a14:m>
                  <m:oMath xmlns:m="http://schemas.openxmlformats.org/officeDocument/2006/math">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𝑉</m:t>
                        </m:r>
                      </m:e>
                      <m:sub>
                        <m:r>
                          <a:rPr lang="en-US" altLang="ko-KR" sz="2400" b="0" i="1" smtClean="0">
                            <a:latin typeface="Cambria Math" panose="02040503050406030204" pitchFamily="18" charset="0"/>
                          </a:rPr>
                          <m:t>𝐼𝑁</m:t>
                        </m:r>
                      </m:sub>
                    </m:sSub>
                  </m:oMath>
                </a14:m>
                <a:r>
                  <a:rPr lang="en-US" altLang="ko-KR" sz="2400" dirty="0">
                    <a:latin typeface="Arial" panose="020B0604020202020204" pitchFamily="34" charset="0"/>
                    <a:cs typeface="Arial" panose="020B0604020202020204" pitchFamily="34" charset="0"/>
                  </a:rPr>
                  <a:t> =  3.3, </a:t>
                </a:r>
                <a14:m>
                  <m:oMath xmlns:m="http://schemas.openxmlformats.org/officeDocument/2006/math">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𝑉</m:t>
                        </m:r>
                      </m:e>
                      <m:sub>
                        <m:r>
                          <a:rPr lang="en-US" altLang="ko-KR" sz="2400" b="0" i="1" smtClean="0">
                            <a:latin typeface="Cambria Math" panose="02040503050406030204" pitchFamily="18" charset="0"/>
                          </a:rPr>
                          <m:t>𝑃𝑂𝑆</m:t>
                        </m:r>
                      </m:sub>
                    </m:sSub>
                  </m:oMath>
                </a14:m>
                <a:r>
                  <a:rPr lang="en-US" altLang="ko-KR" sz="2400" dirty="0">
                    <a:latin typeface="Arial" panose="020B0604020202020204" pitchFamily="34" charset="0"/>
                    <a:cs typeface="Arial" panose="020B0604020202020204" pitchFamily="34" charset="0"/>
                  </a:rPr>
                  <a:t> = 4.6 V, </a:t>
                </a:r>
                <a14:m>
                  <m:oMath xmlns:m="http://schemas.openxmlformats.org/officeDocument/2006/math">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𝑉</m:t>
                        </m:r>
                      </m:e>
                      <m:sub>
                        <m:r>
                          <a:rPr lang="en-US" altLang="ko-KR" sz="2400" i="1">
                            <a:latin typeface="Cambria Math" panose="02040503050406030204" pitchFamily="18" charset="0"/>
                          </a:rPr>
                          <m:t>𝑁𝐸𝐺</m:t>
                        </m:r>
                      </m:sub>
                    </m:sSub>
                  </m:oMath>
                </a14:m>
                <a:r>
                  <a:rPr lang="en-US" altLang="ko-KR" sz="2400" dirty="0">
                    <a:latin typeface="Arial" panose="020B0604020202020204" pitchFamily="34" charset="0"/>
                    <a:cs typeface="Arial" panose="020B0604020202020204" pitchFamily="34" charset="0"/>
                  </a:rPr>
                  <a:t> = - 2.3 V </a:t>
                </a:r>
              </a:p>
            </p:txBody>
          </p:sp>
        </mc:Choice>
        <mc:Fallback>
          <p:sp>
            <p:nvSpPr>
              <p:cNvPr id="650" name="TextBox 649">
                <a:extLst>
                  <a:ext uri="{FF2B5EF4-FFF2-40B4-BE49-F238E27FC236}">
                    <a16:creationId xmlns:a16="http://schemas.microsoft.com/office/drawing/2014/main" id="{6E565437-3E8A-482C-B649-D34C46208BB2}"/>
                  </a:ext>
                </a:extLst>
              </p:cNvPr>
              <p:cNvSpPr txBox="1">
                <a:spLocks noRot="1" noChangeAspect="1" noMove="1" noResize="1" noEditPoints="1" noAdjustHandles="1" noChangeArrowheads="1" noChangeShapeType="1" noTextEdit="1"/>
              </p:cNvSpPr>
              <p:nvPr/>
            </p:nvSpPr>
            <p:spPr>
              <a:xfrm>
                <a:off x="23002725" y="33687687"/>
                <a:ext cx="6103586" cy="461665"/>
              </a:xfrm>
              <a:prstGeom prst="rect">
                <a:avLst/>
              </a:prstGeom>
              <a:blipFill>
                <a:blip r:embed="rId73"/>
                <a:stretch>
                  <a:fillRect l="-1394" t="-6410" b="-29487"/>
                </a:stretch>
              </a:blipFill>
              <a:ln>
                <a:solidFill>
                  <a:schemeClr val="tx1"/>
                </a:solidFill>
                <a:prstDash val="solid"/>
              </a:ln>
            </p:spPr>
            <p:txBody>
              <a:bodyPr/>
              <a:lstStyle/>
              <a:p>
                <a:r>
                  <a:rPr lang="ko-KR" altLang="en-US">
                    <a:noFill/>
                  </a:rPr>
                  <a:t> </a:t>
                </a:r>
              </a:p>
            </p:txBody>
          </p:sp>
        </mc:Fallback>
      </mc:AlternateContent>
      <p:sp>
        <p:nvSpPr>
          <p:cNvPr id="651" name="Rectangle 438">
            <a:extLst>
              <a:ext uri="{FF2B5EF4-FFF2-40B4-BE49-F238E27FC236}">
                <a16:creationId xmlns:a16="http://schemas.microsoft.com/office/drawing/2014/main" id="{B0F199E8-9C53-4396-A8E2-C73155A4D795}"/>
              </a:ext>
            </a:extLst>
          </p:cNvPr>
          <p:cNvSpPr>
            <a:spLocks noChangeArrowheads="1"/>
          </p:cNvSpPr>
          <p:nvPr/>
        </p:nvSpPr>
        <p:spPr bwMode="auto">
          <a:xfrm>
            <a:off x="6301001" y="19705353"/>
            <a:ext cx="1096288" cy="644469"/>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52" name="Rectangle 438">
            <a:extLst>
              <a:ext uri="{FF2B5EF4-FFF2-40B4-BE49-F238E27FC236}">
                <a16:creationId xmlns:a16="http://schemas.microsoft.com/office/drawing/2014/main" id="{DD65B504-7610-4758-9431-4BCAF8761C8D}"/>
              </a:ext>
            </a:extLst>
          </p:cNvPr>
          <p:cNvSpPr>
            <a:spLocks noChangeArrowheads="1"/>
          </p:cNvSpPr>
          <p:nvPr/>
        </p:nvSpPr>
        <p:spPr bwMode="auto">
          <a:xfrm>
            <a:off x="6292898" y="18960841"/>
            <a:ext cx="1096288" cy="644469"/>
          </a:xfrm>
          <a:prstGeom prst="rect">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62" name="Rectangle 440">
            <a:extLst>
              <a:ext uri="{FF2B5EF4-FFF2-40B4-BE49-F238E27FC236}">
                <a16:creationId xmlns:a16="http://schemas.microsoft.com/office/drawing/2014/main" id="{0FD3DA90-6A6D-475B-B6A4-ED393D19465C}"/>
              </a:ext>
            </a:extLst>
          </p:cNvPr>
          <p:cNvSpPr>
            <a:spLocks noChangeArrowheads="1"/>
          </p:cNvSpPr>
          <p:nvPr/>
        </p:nvSpPr>
        <p:spPr bwMode="auto">
          <a:xfrm>
            <a:off x="6415326" y="19085202"/>
            <a:ext cx="867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ko-KR" sz="1300" dirty="0">
                <a:solidFill>
                  <a:srgbClr val="000000"/>
                </a:solidFill>
                <a:latin typeface="Times New Roman" panose="02020603050405020304" pitchFamily="18" charset="0"/>
              </a:rPr>
              <a:t>Zero Current</a:t>
            </a:r>
          </a:p>
          <a:p>
            <a:pPr marL="0" marR="0" lvl="0" indent="0" algn="l" defTabSz="914400" rtl="0" eaLnBrk="0" fontAlgn="base" latinLnBrk="0" hangingPunct="0">
              <a:lnSpc>
                <a:spcPct val="100000"/>
              </a:lnSpc>
              <a:spcBef>
                <a:spcPct val="0"/>
              </a:spcBef>
              <a:spcAft>
                <a:spcPct val="0"/>
              </a:spcAft>
              <a:buClrTx/>
              <a:buSzTx/>
              <a:buFontTx/>
              <a:buNone/>
              <a:tabLst/>
            </a:pPr>
            <a:r>
              <a:rPr lang="en-US" altLang="ko-KR" sz="1300" dirty="0">
                <a:solidFill>
                  <a:srgbClr val="000000"/>
                </a:solidFill>
                <a:latin typeface="Times New Roman" panose="02020603050405020304" pitchFamily="18" charset="0"/>
              </a:rPr>
              <a:t>    Detector</a:t>
            </a:r>
            <a:endParaRPr kumimoji="0" lang="ko-KR" altLang="ko-KR" sz="1300" b="0" i="0" u="none" strike="noStrike" cap="none" normalizeH="0" baseline="0" dirty="0">
              <a:ln>
                <a:noFill/>
              </a:ln>
              <a:solidFill>
                <a:schemeClr val="tx1"/>
              </a:solidFill>
              <a:effectLst/>
              <a:latin typeface="Arial" panose="020B0604020202020204" pitchFamily="34" charset="0"/>
            </a:endParaRPr>
          </a:p>
        </p:txBody>
      </p:sp>
      <p:sp>
        <p:nvSpPr>
          <p:cNvPr id="663" name="Line 445">
            <a:extLst>
              <a:ext uri="{FF2B5EF4-FFF2-40B4-BE49-F238E27FC236}">
                <a16:creationId xmlns:a16="http://schemas.microsoft.com/office/drawing/2014/main" id="{39D080A3-3B1D-4A3F-85A1-97B2DF40C933}"/>
              </a:ext>
            </a:extLst>
          </p:cNvPr>
          <p:cNvSpPr>
            <a:spLocks noChangeShapeType="1"/>
          </p:cNvSpPr>
          <p:nvPr/>
        </p:nvSpPr>
        <p:spPr bwMode="auto">
          <a:xfrm>
            <a:off x="6098743" y="20022997"/>
            <a:ext cx="194154"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66" name="Line 445">
            <a:extLst>
              <a:ext uri="{FF2B5EF4-FFF2-40B4-BE49-F238E27FC236}">
                <a16:creationId xmlns:a16="http://schemas.microsoft.com/office/drawing/2014/main" id="{20F86C5E-26A2-4FED-A890-C126F22DEA4D}"/>
              </a:ext>
            </a:extLst>
          </p:cNvPr>
          <p:cNvSpPr>
            <a:spLocks noChangeShapeType="1"/>
          </p:cNvSpPr>
          <p:nvPr/>
        </p:nvSpPr>
        <p:spPr bwMode="auto">
          <a:xfrm>
            <a:off x="4882030" y="18839402"/>
            <a:ext cx="0" cy="32664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67" name="Line 445">
            <a:extLst>
              <a:ext uri="{FF2B5EF4-FFF2-40B4-BE49-F238E27FC236}">
                <a16:creationId xmlns:a16="http://schemas.microsoft.com/office/drawing/2014/main" id="{C10757ED-B6B6-41ED-A218-EBB4578A7E8E}"/>
              </a:ext>
            </a:extLst>
          </p:cNvPr>
          <p:cNvSpPr>
            <a:spLocks noChangeShapeType="1"/>
          </p:cNvSpPr>
          <p:nvPr/>
        </p:nvSpPr>
        <p:spPr bwMode="auto">
          <a:xfrm flipH="1" flipV="1">
            <a:off x="4890925" y="19166041"/>
            <a:ext cx="1404358"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70" name="Oval 729">
            <a:extLst>
              <a:ext uri="{FF2B5EF4-FFF2-40B4-BE49-F238E27FC236}">
                <a16:creationId xmlns:a16="http://schemas.microsoft.com/office/drawing/2014/main" id="{86AE10A7-0E00-46D8-AC52-214C72D7BBB5}"/>
              </a:ext>
            </a:extLst>
          </p:cNvPr>
          <p:cNvSpPr>
            <a:spLocks noChangeArrowheads="1"/>
          </p:cNvSpPr>
          <p:nvPr/>
        </p:nvSpPr>
        <p:spPr bwMode="auto">
          <a:xfrm>
            <a:off x="4859711" y="18813451"/>
            <a:ext cx="47399" cy="4981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678" name="Line 445">
            <a:extLst>
              <a:ext uri="{FF2B5EF4-FFF2-40B4-BE49-F238E27FC236}">
                <a16:creationId xmlns:a16="http://schemas.microsoft.com/office/drawing/2014/main" id="{0000D812-C3C5-4089-B78A-01C5124C8A0C}"/>
              </a:ext>
            </a:extLst>
          </p:cNvPr>
          <p:cNvSpPr>
            <a:spLocks noChangeShapeType="1"/>
          </p:cNvSpPr>
          <p:nvPr/>
        </p:nvSpPr>
        <p:spPr bwMode="auto">
          <a:xfrm>
            <a:off x="5816122" y="19458661"/>
            <a:ext cx="472111" cy="0"/>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687" name="Line 445">
            <a:extLst>
              <a:ext uri="{FF2B5EF4-FFF2-40B4-BE49-F238E27FC236}">
                <a16:creationId xmlns:a16="http://schemas.microsoft.com/office/drawing/2014/main" id="{D027D162-0063-48F7-BA15-A88E567F927C}"/>
              </a:ext>
            </a:extLst>
          </p:cNvPr>
          <p:cNvSpPr>
            <a:spLocks noChangeShapeType="1"/>
          </p:cNvSpPr>
          <p:nvPr/>
        </p:nvSpPr>
        <p:spPr bwMode="auto">
          <a:xfrm flipH="1" flipV="1">
            <a:off x="5816122" y="19456363"/>
            <a:ext cx="0" cy="238542"/>
          </a:xfrm>
          <a:prstGeom prst="line">
            <a:avLst/>
          </a:prstGeom>
          <a:noFill/>
          <a:ln w="206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a:p>
        </p:txBody>
      </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25844</TotalTime>
  <Words>759</Words>
  <Application>Microsoft Office PowerPoint</Application>
  <PresentationFormat>사용자 지정</PresentationFormat>
  <Paragraphs>182</Paragraphs>
  <Slides>1</Slides>
  <Notes>0</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1</vt:i4>
      </vt:variant>
    </vt:vector>
  </HeadingPairs>
  <TitlesOfParts>
    <vt:vector size="11" baseType="lpstr">
      <vt:lpstr>맑은 고딕</vt:lpstr>
      <vt:lpstr>Aharoni</vt:lpstr>
      <vt:lpstr>Arial</vt:lpstr>
      <vt:lpstr>Arial Black</vt:lpstr>
      <vt:lpstr>Calibri</vt:lpstr>
      <vt:lpstr>Calibri Light</vt:lpstr>
      <vt:lpstr>Cambria Math</vt:lpstr>
      <vt:lpstr>Times New Roman</vt:lpstr>
      <vt:lpstr>Wingdings</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isdnt</cp:lastModifiedBy>
  <cp:revision>88</cp:revision>
  <cp:lastPrinted>2020-05-07T07:42:09Z</cp:lastPrinted>
  <dcterms:created xsi:type="dcterms:W3CDTF">2018-03-08T06:02:33Z</dcterms:created>
  <dcterms:modified xsi:type="dcterms:W3CDTF">2020-05-07T09:19:01Z</dcterms:modified>
</cp:coreProperties>
</file>